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40"/>
  </p:notesMasterIdLst>
  <p:sldIdLst>
    <p:sldId id="681" r:id="rId3"/>
    <p:sldId id="1185" r:id="rId4"/>
    <p:sldId id="1307" r:id="rId5"/>
    <p:sldId id="1308" r:id="rId6"/>
    <p:sldId id="1309" r:id="rId7"/>
    <p:sldId id="1314" r:id="rId8"/>
    <p:sldId id="1311" r:id="rId9"/>
    <p:sldId id="1389" r:id="rId10"/>
    <p:sldId id="1390" r:id="rId11"/>
    <p:sldId id="1391" r:id="rId12"/>
    <p:sldId id="1392" r:id="rId13"/>
    <p:sldId id="1393" r:id="rId14"/>
    <p:sldId id="1394" r:id="rId15"/>
    <p:sldId id="1395" r:id="rId16"/>
    <p:sldId id="1396" r:id="rId17"/>
    <p:sldId id="1313" r:id="rId18"/>
    <p:sldId id="1364" r:id="rId19"/>
    <p:sldId id="1365" r:id="rId20"/>
    <p:sldId id="1315" r:id="rId21"/>
    <p:sldId id="1275" r:id="rId22"/>
    <p:sldId id="1209" r:id="rId23"/>
    <p:sldId id="1295" r:id="rId24"/>
    <p:sldId id="1210" r:id="rId25"/>
    <p:sldId id="1211" r:id="rId26"/>
    <p:sldId id="1212" r:id="rId27"/>
    <p:sldId id="1216" r:id="rId28"/>
    <p:sldId id="1218" r:id="rId29"/>
    <p:sldId id="1219" r:id="rId30"/>
    <p:sldId id="1215" r:id="rId31"/>
    <p:sldId id="1220" r:id="rId32"/>
    <p:sldId id="1221" r:id="rId33"/>
    <p:sldId id="1223" r:id="rId34"/>
    <p:sldId id="1224" r:id="rId35"/>
    <p:sldId id="1306" r:id="rId36"/>
    <p:sldId id="1296" r:id="rId37"/>
    <p:sldId id="1297" r:id="rId38"/>
    <p:sldId id="1298" r:id="rId39"/>
    <p:sldId id="1299" r:id="rId40"/>
    <p:sldId id="1300" r:id="rId41"/>
    <p:sldId id="1301" r:id="rId42"/>
    <p:sldId id="1302" r:id="rId43"/>
    <p:sldId id="1303" r:id="rId44"/>
    <p:sldId id="1304" r:id="rId45"/>
    <p:sldId id="1316" r:id="rId46"/>
    <p:sldId id="1241" r:id="rId47"/>
    <p:sldId id="1252" r:id="rId48"/>
    <p:sldId id="1366" r:id="rId49"/>
    <p:sldId id="1367" r:id="rId50"/>
    <p:sldId id="1368" r:id="rId51"/>
    <p:sldId id="1369" r:id="rId52"/>
    <p:sldId id="1370" r:id="rId53"/>
    <p:sldId id="1317" r:id="rId54"/>
    <p:sldId id="1318" r:id="rId55"/>
    <p:sldId id="1319" r:id="rId56"/>
    <p:sldId id="1320" r:id="rId57"/>
    <p:sldId id="1322" r:id="rId58"/>
    <p:sldId id="1371" r:id="rId59"/>
    <p:sldId id="1372" r:id="rId60"/>
    <p:sldId id="1374" r:id="rId61"/>
    <p:sldId id="1375" r:id="rId62"/>
    <p:sldId id="1373" r:id="rId63"/>
    <p:sldId id="1376" r:id="rId64"/>
    <p:sldId id="1377" r:id="rId65"/>
    <p:sldId id="1378" r:id="rId66"/>
    <p:sldId id="1379" r:id="rId67"/>
    <p:sldId id="1324" r:id="rId68"/>
    <p:sldId id="1325" r:id="rId69"/>
    <p:sldId id="1380" r:id="rId70"/>
    <p:sldId id="1326" r:id="rId71"/>
    <p:sldId id="1328" r:id="rId72"/>
    <p:sldId id="1329" r:id="rId73"/>
    <p:sldId id="1330" r:id="rId74"/>
    <p:sldId id="1331" r:id="rId75"/>
    <p:sldId id="1332" r:id="rId76"/>
    <p:sldId id="1333" r:id="rId77"/>
    <p:sldId id="1334" r:id="rId78"/>
    <p:sldId id="1321" r:id="rId79"/>
    <p:sldId id="1335" r:id="rId80"/>
    <p:sldId id="1382" r:id="rId81"/>
    <p:sldId id="1399" r:id="rId82"/>
    <p:sldId id="1338" r:id="rId83"/>
    <p:sldId id="1400" r:id="rId84"/>
    <p:sldId id="1401" r:id="rId85"/>
    <p:sldId id="1403" r:id="rId86"/>
    <p:sldId id="1402" r:id="rId87"/>
    <p:sldId id="1336" r:id="rId88"/>
    <p:sldId id="1383" r:id="rId89"/>
    <p:sldId id="1384" r:id="rId90"/>
    <p:sldId id="1385" r:id="rId91"/>
    <p:sldId id="1386" r:id="rId92"/>
    <p:sldId id="1337" r:id="rId93"/>
    <p:sldId id="1387" r:id="rId94"/>
    <p:sldId id="1414" r:id="rId95"/>
    <p:sldId id="1404" r:id="rId96"/>
    <p:sldId id="1405" r:id="rId97"/>
    <p:sldId id="1406" r:id="rId98"/>
    <p:sldId id="1388" r:id="rId99"/>
    <p:sldId id="1412" r:id="rId100"/>
    <p:sldId id="1413" r:id="rId101"/>
    <p:sldId id="1407" r:id="rId102"/>
    <p:sldId id="1408" r:id="rId103"/>
    <p:sldId id="1409" r:id="rId104"/>
    <p:sldId id="1410" r:id="rId105"/>
    <p:sldId id="1340" r:id="rId106"/>
    <p:sldId id="1343" r:id="rId107"/>
    <p:sldId id="1397" r:id="rId108"/>
    <p:sldId id="1398" r:id="rId109"/>
    <p:sldId id="1341" r:id="rId110"/>
    <p:sldId id="1344" r:id="rId111"/>
    <p:sldId id="1415" r:id="rId112"/>
    <p:sldId id="1345" r:id="rId113"/>
    <p:sldId id="1346" r:id="rId114"/>
    <p:sldId id="1416" r:id="rId115"/>
    <p:sldId id="1417" r:id="rId116"/>
    <p:sldId id="1418" r:id="rId117"/>
    <p:sldId id="1347" r:id="rId118"/>
    <p:sldId id="1349" r:id="rId119"/>
    <p:sldId id="1419" r:id="rId120"/>
    <p:sldId id="1420" r:id="rId121"/>
    <p:sldId id="1421" r:id="rId122"/>
    <p:sldId id="1350" r:id="rId123"/>
    <p:sldId id="1354" r:id="rId124"/>
    <p:sldId id="1355" r:id="rId125"/>
    <p:sldId id="1422" r:id="rId126"/>
    <p:sldId id="1423" r:id="rId127"/>
    <p:sldId id="1424" r:id="rId128"/>
    <p:sldId id="1425" r:id="rId129"/>
    <p:sldId id="1356" r:id="rId130"/>
    <p:sldId id="1357" r:id="rId131"/>
    <p:sldId id="1426" r:id="rId132"/>
    <p:sldId id="1427" r:id="rId133"/>
    <p:sldId id="1358" r:id="rId134"/>
    <p:sldId id="1359" r:id="rId135"/>
    <p:sldId id="1360" r:id="rId136"/>
    <p:sldId id="1362" r:id="rId137"/>
    <p:sldId id="1428" r:id="rId138"/>
    <p:sldId id="1363" r:id="rId13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1136" y="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tableStyles" Target="tableStyle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viewProps" Target="viewProp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6" Type="http://schemas.openxmlformats.org/officeDocument/2006/relationships/slide" Target="slides/slide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C8E63-1016-4C78-A51D-85D69DBCD8EF}" type="datetimeFigureOut">
              <a:rPr lang="zh-TW" altLang="en-US" smtClean="0"/>
              <a:t>2025/5/12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F9955-79FE-4880-BF3F-244E954663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96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B1BBF-93BE-8AA9-4E49-CF639DBAA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7E452A6A-3FCE-DE46-1FCE-B33D60559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11A27BC-FA10-635C-EDC8-64BB1972FC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05CBF9-63AC-9E9E-934A-CB134898CC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769742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3799A-4A11-FC08-691B-A272C5873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16760AE-C333-466E-331E-72A82B633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438E7A6-2331-B52B-D5B9-BD1766C8B2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A139AE-E982-A607-6A32-7AA95F7DF5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56325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375F2-6A17-B7C5-C3DD-CF0858D94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7A5E0204-22D9-5DCD-10F9-5CE2E0D7EE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690F1CA-88BC-4CC7-D06F-214B2326F3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29E59B-62D8-36A3-4382-7F05AA2E5C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212399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8B33B-A8FB-8AC0-C91B-1B6F4B069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1FC86737-30E6-7AB5-DD82-30D57A6B06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7DE35DD-EDB4-463B-2F78-E88E0BDB8A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D3E48FE-1B1B-6CE2-B35F-1B10D289A4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198963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66AC4-284B-FCDC-0FB3-ED9C83C84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5C08A5D-41CB-2DC5-87C8-FDA9634914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4EAA91F-219A-5E8D-43DC-C26FD82631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32AA522-F190-1336-9109-A4ADA474BF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2042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D35C8-FFA7-887A-2D11-5837E84E0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B8400F9-EF53-391E-9B6C-D27B700ECF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39BCE71-2B0F-B3B9-FBE4-DE6B227E2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8368BC-0CA4-BB96-6E4C-2C7D29EDC4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819266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A47F2-9013-CB9D-07C1-2D971373E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7A77102-F081-94B0-B65A-B3655A71D5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9BA7F60-B52B-C962-9B95-56C19E0ED1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DAD17AD-C06C-4F19-F3BA-010407322B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152687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A50B6-9F71-DF74-C1EA-DFA0EEBA9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89E152B-4327-5170-33A9-2377878F4B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412C5D5-A71C-A572-795F-F2C2BFFE70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D2B44A-7967-F2AC-C8CE-8AB2BA530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443773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96154-5FED-89C7-B06A-E2FCCE010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4FB0C89-98A9-0297-F1FF-02E9232099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C819CB5-621A-D8E5-D357-6C327F3D7B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84C6A8-510D-E0C4-A923-9D73CCD075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882193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E089C-0F8E-1E25-7809-46FD65ADA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15E6A0F2-955C-A75E-5F41-7A27F653D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8CCE573-58B4-9DF2-AC7D-D27105C6B4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F48F1C-1367-B058-A31A-59C88CA31B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93816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28E79-272C-25B0-E687-A02C180A2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6152734B-1842-416A-F53E-CC9D11597E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DD70709-3074-3C0C-B00B-E313C2E42F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FB2063-5C4C-9E7F-759D-91531B0525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8282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74D26-6E6E-D3A1-1727-CCDB95A53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6BF48164-C152-D886-7D4B-51C74356EF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3384405-4478-5A61-3F70-82600D79DF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362CBD8-1052-E599-4DF4-2C3044A836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228855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35634-0F9C-D418-164F-BAD950A4F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E928243-0628-036E-C53F-4490850222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46B2B1F-954D-07AA-6B59-28220DE444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272AAFA-C619-55C0-A6DC-ECA94504D7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433141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E2429-A0C1-6F37-0DAF-036DB8C35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646B941-2AD5-BFC6-8C36-73AF2279B2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B1D9865-EF21-E021-3708-B5F687917D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D391B8-CFF8-E916-C7E3-40CF3064F2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104213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700EE-2A6F-6C05-9A9D-C1C3C07D9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320B3C4-2030-7422-0851-45F7A23E7D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F195BD7-506E-22C2-897F-78FC08397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58181E-ECA1-7057-148D-EB4FAC2ECF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801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510DE-742B-0755-4947-23B10077F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A75E7B4-85A8-0DC7-E1C6-76A5DC2A1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AF54ECB-AEFB-B1A6-A914-04673B543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9D4A6E-33FC-E882-A4F0-3E1309DAE2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9311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28814-C5F1-A289-0762-B8FBDAAD2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2646362A-6FAD-F0E3-7BE0-FB8F32D3E9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5C95932-FF6A-B849-8F90-2D7C18888E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F37868-2DE3-53A1-EAD2-1CAB8D258A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7746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156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916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4599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75474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9952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1891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20757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270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1034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55434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0457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80500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3256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08629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F9955-79FE-4880-BF3F-244E954663BA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85387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9F225-F07A-C749-1FA1-91B9154EF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5E7C5547-2D2D-0233-F719-0ECCAECC0E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6A1A96A-52CA-3D91-B258-30A7719D71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84ACE3-C9A5-98CB-99D2-1ABBC9D120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18785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21FC0-BB81-9A90-358D-FE70275DE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D18E831-ABC6-743C-C7ED-61146B8331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3483824-E7D6-DB9E-BB1C-75527EA3B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4BB711-70C2-9616-49F4-1AAE542E16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8230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577CC-D9E7-433C-3B3C-BDF15B3EA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E2F5F32-BB1C-E30B-9785-57FC5F5273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5BF399A-FAF0-DA61-AF27-EEC796860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513925-4BD1-C5B4-BA24-3AD78A1EE2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01792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31D07-1F9A-BBA2-39EF-DE614596A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F80B0263-288B-9F9B-F9F3-EF4FAF804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5652C00-B0D4-0C80-2FFB-F7DF2554F7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5B544FE-2B5E-15FD-1BEA-CCDB200B97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31104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BC8E9-8E98-E34F-A867-352AB5218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8DCE6C9-EBFF-2A71-F5D0-A8B233E45E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ED4CE9A-7537-95F2-9B91-64FAB2E0C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1ABB76-4A80-7457-763B-A4FEC1EEAC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44576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1ADBB-EA9E-5092-A1A2-5A9A9B29B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7CA04FEE-9096-9F0C-9F16-10A6842F8F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4F17D2C-2616-1437-DB5E-E5625441E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95BF39-5A1C-AE51-83A4-EC2E2CD74B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6313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65310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3928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38424-6FA5-D1F6-C91C-733DE2AE6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19E060BB-7911-09EE-9FF6-A6C10A5BD5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F7D9872-D743-0744-87FE-AA3B2C504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869011A-4B32-D43C-0EA4-65F7FE6AE6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036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D8B42-84C2-C6BD-0793-8C00EC597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55B63AA0-E589-725C-097E-5D5795861E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A09E31C-4004-D23D-F63D-A19BAECFD7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D7A173A-45FC-D667-0745-C068171364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87967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1A03C-862C-95C0-30C0-9F24CFB23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73E509B0-5A9B-2663-71E5-03EA1D939E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34EB35E-D4E7-8CF3-2652-E941F48AD1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0ED6AC-2EA5-3CF0-CF6E-479285EDA9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38734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828E0-6731-F7B6-A051-A4547BCA9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BA8A30A-F74F-39A7-17D9-C7D8FAA9CB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D1DC97E-AA32-D3F7-0D7C-8242AC239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951EBF-F5D2-A34C-1424-ADE5BAFD3F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79354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0CF4D-5ED7-5AF8-C6E9-35CE95257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C16CB3B-3DB1-15E5-0B48-05DC68F3B0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D6104F3-B38C-4076-C068-B629A2083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62F7DE-05F6-0897-81DE-844D9DCA90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5906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DFA08-A226-E70D-E701-1C9E645EC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B52593E-325B-F05C-27EC-D9C43ABCDC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5EED626-9413-5BDC-37E4-940E5A324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438F4E-C1C1-2376-199E-632C71AB97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69554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98187-603D-2D3C-2FB5-497E547EF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08DA4EB-ED9D-13F1-4318-EBD55D5B17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736BC6E-0B80-C61B-3F66-5E9C2E9B2C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269A64-786A-0E17-62A7-8E4943C076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75686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C93E3-D48F-8948-5944-52733534A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42620D3-B061-2AD0-8A49-83AC8BA8AA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1D786DD-3602-D095-3D76-3440D867D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5D9700-7760-A184-DAAB-AB91E8221C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7036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8A81D-5BD8-83DC-9183-87E5B6568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009012D-4023-6617-38BF-E90A0DFE38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CFF3AE6-03CC-0929-36B3-18FA067C16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8BEF58-DD31-0DEE-609A-CC8B0C38EF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6388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81BB1-6153-45F5-7741-15B03D622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BC028E2-70D8-DDAF-FEB9-FFBD832F19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9983BC6-6897-B7E8-D465-05707734F0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240E7E-8FD6-77AE-250B-FA84888B65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98281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6242D-8AF6-E031-6E32-6580E3853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EDDE2974-1FD9-6F9B-AC43-6BA3BC147F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D4C3E77-6E38-B004-D5AC-536335873E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A0DA1F-6746-3841-DA30-42C0229EEA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00050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E2972-81DE-DE0E-A2C4-7776AF2DF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E81C9EE9-3F9D-829D-E60B-F7E51BFD12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F09BA7A-0371-DDBB-55D6-78A69E3DD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CD2A5A-8306-BE07-BBA0-46E6522219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5068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EFEEF-8E04-3E86-5DAE-B313964B5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F0FFAA8-967B-D9DC-07AA-46834749A0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DB15484-5204-8227-6BAE-B3A6DF00E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3E7A63-E60D-5BB3-A7AF-5926EAB3D7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88803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D6310-D748-09F0-5D91-DD3691E7D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6D8F7A50-A51B-6B5E-026B-F94A44EAD5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09905A0-EA36-CE0E-9365-A0A2FDC40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AAF18C4-D03E-FBBE-474F-E6F82D388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11962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322F4-0BBE-EEE0-B697-85114A128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29E904B-DC52-8192-6F90-AF69E0356F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F4DEFA3-CB1B-81C2-BB02-9EA95C658A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D0073C-59AF-B249-FE15-B4802BAF5E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81008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A08F8-B2F0-3897-1EF7-97B48A13F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F7F3A14B-BFFF-BAB7-70A1-B2C92DA593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F7D4E97-0E1D-28F5-7FB0-89DC8D5E0B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E7C6D77-8D7E-1B8B-E30C-B9D446208E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971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7485F-B848-66E4-259B-15B90C05E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509E0DA0-00D1-DD1C-79FD-8F308D73FD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9DA26EA-D425-FB6F-DBE8-C38F19AAA7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0A5FAD-73AF-E74D-0344-90E2DF3ADB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4853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08C4F-64A0-048E-B71E-B87DB1FE2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26AC18C5-C4E3-A2C5-8D2F-0F6736C96E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1B32E53-045B-E72F-AE7D-308B47948D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53468C4-6A01-1CB3-87D6-1919CF6E87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6703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36E9A-E2BB-1B26-2DFC-64809A63E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86498A61-418A-7BBF-06CD-4180AF9ADA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D944A00-F6D6-066D-D217-B64A625512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39C8E7A-71A5-9881-8E5D-51BB71B77D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32615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C6024-4294-968A-65B0-F358D256A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FCD10D8-5479-A920-51D0-E47A2D3C7D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3B9BD4E-604B-6004-246C-51BA7195A1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2CDEB91-9067-F36E-8F54-E6BC06B0B6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83391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D6FB7-BC33-37C5-1469-C4FECDA0C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34F50DB-09F1-67C0-F54F-E023427AEB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50EB7CB-485D-8C87-2606-4DBD0BCCBE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66626D-B747-8555-D8E8-C7E5E7654C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05488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85DCF-D751-2BD2-BEA0-9C3C8ACE8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B02B9220-21E4-77A0-C6B0-163A44A62F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AEAA9BF-7AD8-BBB3-F0A0-DB7271E867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D5654A-0374-B414-A093-7DC8A1570B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16077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3BFE4-80E0-B70A-5A67-05E2C86C3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2460A674-8408-2822-F495-E191456BD7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731A400-2806-9506-1074-98D32D4AF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7CF249-698D-B033-C6F2-9C2EEEFAAF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04658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9BB7C-9535-DAD9-B826-EF987EDAD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FCE82D19-7345-1879-254B-CDA0A2D8A6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BF6929E-0DC9-32AA-70D7-00B1E571C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669BF68-6C29-A4D8-53B5-95DCF1D82E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6165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CEE0E-9D2B-F16D-CF92-A6F9B02FD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5006BDD4-F460-090B-339B-3F05EF31AC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A22DBE5-547D-247C-054D-341F4D4223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39D02B-2552-67C0-549A-5C9AF5A44A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5456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C9D6E-FAA5-90B8-A119-4CC99DB6F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9640196-7B37-AC59-8DD7-B885D6E81F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8B46DCE-0252-1CAB-92A1-1105B9EF7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C5DDCA-29C8-5280-6DBE-47DB1BFC5E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10766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29F05-03F8-6AB0-D7AE-8DD776396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25C41B7-4547-F5D8-3941-151B994C3C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DE52EE2-FFD9-6DA7-F7D6-22DDACA9AB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44DE0A9-1F83-1E07-358F-98A2ACB44C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5394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99228-1B67-0952-BD2C-D1D6CF247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BCAA5A3B-00AC-117B-1DBA-51F8C738D5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8D00C1D-9A6F-6582-1617-65B00F4BA9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8B039D-D2E4-D0AF-D4A9-616E6BBC59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851843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FD84E-9409-0A62-E991-24E7C1227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8C4FC0AB-5337-BFFB-3D26-83313FED7B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E0DC6DF-DBB4-2F4E-3AB5-5BCE5B438F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D9A064-E22E-9EB5-8E51-33E95E0045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38057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8E7E9-BB49-8B5D-0937-DD67EE8D4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7B72F2F-2319-10B7-55DB-F7C63EF4CB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3F3BE61-FEBC-D9A4-0C6E-9E8A277B1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B63489-CE15-8850-31E3-D2A10727EF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08917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CA567-4B7D-4544-379C-DDBA45CFB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88AA438-0025-922A-779C-50DC11674C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DE98692-EC9E-AF53-9BD9-EE743B3405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58673E-5FE7-7CD5-EA0F-66A08D2709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018638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BE3E2-BE71-F602-8E6B-81B65DD29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83F31D79-656A-3203-F863-CCF2FD2C80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6015847-176B-D03A-B54E-6A628A0D16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345F88-AA1E-EC05-F9BB-F248D20C75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24129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15790-F2FA-13D8-0A68-D567D9FEB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21FB828-AF83-3EDA-6F04-EE07D14E89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D552FE4-7224-A38F-8154-A9C00983EF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E2AC82-4153-9022-A515-7CD2CB11F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97547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3DF59-75F4-F496-C86A-0FA4BF445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F96467B-A4A2-7BC8-59D1-42BA983F3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717CBF7-3846-402E-5736-01D90737A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004E1E-6FD1-AD54-E710-420E3BAE53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935139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14C06-B8FD-FED6-93EE-5F72AEC6B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E90B7CA-F4AD-3823-8B47-6F4857387D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4C0395D-0B63-5412-5956-B69D83800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266950-02EC-6C5F-3B7A-A6031A285C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982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FFACC-9800-1D15-F98D-6F90F0A29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265FFDBF-DA92-855D-DC67-C5F79AB765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688A6F4-92B9-3326-DAC6-596C0FB59D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0753F3-0B76-8638-3B4B-667489F812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54746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8E3A8-23CA-B21E-673A-652FB09CA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EE6A57E-A06D-E686-FD39-306B56AFB6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C0A50EA-12FB-7CA4-97AB-AD57E2FDF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2CCA85-F9AC-A4A9-0925-4FB3724D64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28044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95849-DABF-0757-368F-287C38FF2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7D3D6B31-056F-74F7-66FB-11447373CC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4A3E26D-D5F2-497D-10A3-CBE5C17EC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545973C-735D-ECA1-D3F8-97E2DD65D0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5005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4898F-99BD-2689-0933-5BDBCE8AE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334FDC2-5C9C-7BC0-41A5-F875EFD13C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3AEACE8-BA48-56BE-CD21-F17E397FC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F1CDCB-A0A9-94CB-9550-73D3B97AA7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628561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90D83-F6B4-F0F2-B5B4-2F4C7901E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870E48F-35F6-9B13-F0A7-B72EE7E854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37F2236-2AFC-7489-A2D8-A235F4C3D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263387-8B98-FE55-7F09-A0870D1DE9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26144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096D3-AC92-3B9C-C771-152E9E857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CBD1838-AE81-7D71-4389-2A7513C0EA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11C03F9-D678-9A37-A029-BA22550DA5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4F7B61-36DB-AEDB-16CB-C4F9613B18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724466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08580-C5D3-6E45-8E2A-CE0A73710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4FA8F68-151C-63C5-FF5A-DAEF04C851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A475752-EFBD-F726-5407-0AC57FDC0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86A9DA-2941-0D43-A5D0-561835A829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334517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8EBAA-AC76-6528-0BCB-1928485E7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EF723FDF-54C9-F184-FD5C-1BED2B7A6E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33D3715-AC00-5B71-F602-0E98459B1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B27BB8-3659-0A46-9B06-35072CA9E9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79203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B8FD3-6CAD-AE61-4D05-A7455EC0C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8FD7CCD8-576F-7D0A-BA65-84B561DCB7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F3B8D5F-2D38-56C8-8986-4DDCB02084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4CC8E8E-DD82-2631-1E35-CD4817E096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18954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8E052-A83F-941F-ECDA-D439849F5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0882A4E-7801-9A4B-149D-EB11B4A796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EA63839-F91A-1CE5-4E44-37DCD98BAF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127481-A862-2EE6-2E46-B8C79266D2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63023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C9F8F-2048-57F2-F311-76DB96E2A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17AB1CEB-5864-C3E2-EEFC-E06E95A03B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1E02848-D126-42D7-0F51-13804E16B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4496E97-F777-0F73-8901-31DA0A2381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485472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AD97C-306C-F5D5-FB00-AD35C1DD7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A01AEF6-35D9-C61F-1655-B378C52B2D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603F77C-83C3-3B92-D012-AB76FE411A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6DD7CDC-D880-AA20-1DBD-04E9232C1F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197694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B6B0A-3108-DD78-C25A-1FAB17071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F9165DC-8EF9-C85B-8BCC-604CFBF750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897315E-D2F6-2F23-9E13-7051736AE1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96CBC4-F143-11D4-3A97-5F1C15DC43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090093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C583E-CE40-DA77-D1B2-C36F0A9F6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0E0B0F2-ACAA-6CF0-FD51-FB28950BE7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4EE37C0-3619-E7E2-92E6-4CFF99553B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79BF00A-AB89-1EC4-3858-0AC72040F6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2605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27803-08BB-7AD3-C350-A44756968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6549E19-E30B-B171-5637-64B1B3AEE1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F42A968-2171-E142-506D-B247ADCC39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DFF55F-14AB-5187-5F9D-12E65544A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91099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6A752-D1A1-56B2-5EB3-E9FCFEE4A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35E33D7-3E00-28CE-1493-146A10746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872C3E9-211D-B78A-3EDC-F859E1719A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443CBB-1F18-DA66-5F56-3E7E5179CB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189625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7AC43-ACDB-D9E8-43E6-C1826D71A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B1C6873-6B92-88D1-8B59-C654E74894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B416A87-98C4-9435-0B6D-7DEE2940C1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4D3BCA-CC30-F5CA-3341-15701F1850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138655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15047-FD06-85F7-6E19-B13768D38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866041A-2CD5-39EA-C87F-49D3EA31F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D6153A1-1B91-A198-5436-411D59A70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E31B4FE-B0CC-DB68-843F-0AE4FEB6F4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11862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AE460-E171-D6B4-6E95-2196ABDE4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02061A5-D351-4655-256C-477FE15CE9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9BA200F-0860-919A-D2F1-98482405F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09BDC8-70FD-DBCA-DBC5-DFC98B0FFF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871592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A278E-2A59-02DD-3D84-B011DE7B8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B58A644-64F7-D705-B36E-E2C143F770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6B2C7AF-21FB-71B8-792B-8CC9804A82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0E971D-99B6-672B-A2C1-E0FB7AED44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276694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1124B-924C-E62E-EC51-D9E4FCD76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9E6EE9B-179B-5871-53FF-1BAD7BDC9D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2286F0A-790A-3F40-318E-133723AC3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7726916-C7CE-26C2-BDC8-2C928AD18C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2816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D19D0-BB05-F5C0-7F97-6DD0A9336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593EA762-E03C-05F4-0B8D-E02801E940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3FDDF20-8F5D-B29C-07DB-C02EDD7B2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E51081-5277-23BF-E6D4-249DF7BAD2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24493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46AC8-C3BD-2085-5959-1F83DE14A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2E8BD293-A222-AA0F-79A7-6B54CEBD7C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EFD66C1-33BE-AAA2-B25D-B4D7DB14B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31F19E-FAA3-20E4-BC9D-8312723C76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693418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E872C-5EB9-8B96-9D2C-A7D7D77A5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BE76BBE4-4735-338C-652A-6D63C3A083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63D4857-5B6B-3553-F6A3-DA2F2D33F3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906580-01B4-DA30-A0E0-1EDD46CE7E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98106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D83E1-5990-DD48-DD1E-89F927364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EA9546B-C157-B9A3-072F-CE6A1DD2C8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F57354B-EC82-283E-2DCF-7DDD6DE1DA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BDEC26-7DBB-2015-43ED-FFD08BA08A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549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F17BD-EFF0-7F9A-D6BE-07061AC0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20191FFD-29F2-83A7-808C-B044A4DDD7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C49395B-CBDD-A60E-69B2-DEB7603D90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698A43-934D-44E2-D0AA-5DF3F670BA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94954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89F56-715E-B200-FFEC-E4A540EB1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A854254-5839-A067-7E86-777AA1BE93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59245B7-CC7E-954B-BB42-5FF844ACA5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4BF45B9-17AA-45F1-0EE0-DDDD439904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255043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183A8-5509-1BD3-63CB-BCA59F3A6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E7055DA4-E940-3A35-93BA-3035B87D44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19A8AB5-D67E-A093-F989-8657EFD049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97FDF1-2730-48F4-8516-74A1BFBD38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406061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1963D-E244-0130-54BE-FCC38CB0F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AE66485-D743-405F-1672-320180DB9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67552C3-0821-DE44-5688-2C631CF75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104318-5F57-BAA8-90AE-E7E216E105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873754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10CCB-FAFE-107A-EA7D-CDCACA21B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9DDCF80-0BDA-938E-0C65-BBFCA2A68C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108E0D6-0BEC-423D-B4DB-1BCAC3E6D3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7621EB-C411-C95C-425E-18CB498CED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98901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5835B-B570-D5E7-C70A-BA024C368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719413A-C26E-D9C6-7C25-E9B2424465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ADBEAF2-AA9F-A76F-D8E8-7E760CE42D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307EC5-A6D3-3DCD-94D1-902838C0B4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50382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FC4C9-15BD-5BE4-6DC6-BED68401B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C1B54EE-39F1-FD38-122D-AEF481B5FF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CC7C70E-27C0-2041-9EDE-1A8D07063E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1922CE-E5C1-820A-5C0E-FB7B1F8B47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555694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EFF99-4905-9021-47AD-4EA729AA6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6D45061B-9B85-029D-7352-07B13B6A4D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45C30AE-9F22-A58D-35B2-BB84448D6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3CF02C-3F23-AFC9-09FA-FFD206459F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815261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657D8-9177-EBEE-003B-60BA9DFAC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94F60D3-7DB4-6143-4478-363D252A69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9B89B48-B225-9403-52EB-A69D4F2587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422BC92-9AD8-3CD1-359A-4E26343628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14543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65B63-2473-5D89-174B-2AC11891B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6EC82C87-82D1-986F-1296-B33A6CBED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C9E2202-C10A-6AB4-1B92-3688A515E4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B929EF8-F9BE-C865-F6DF-C376A3C1DD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39062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B47EA-37D6-E657-36C3-E4F48466A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CE83DC0-D287-3EA2-0910-7230AF55B5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B2D8EB3-F66B-D014-6792-ECE4AD1A81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85DA94-3AE8-B6AA-0304-C39479CFB6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075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C2F65-5F2D-3F7C-9595-4016CEA87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194D1B-375D-9E9F-5A2C-B48F3CC41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72B491-D650-EBE9-4741-86225D41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283D51-E3B6-6E1B-FF94-C3796008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8FDA9B-AEAA-410C-F604-092ABE28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055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AE7DA-51E0-2F96-1AED-FA7BD806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5F76AD-0B13-A767-B706-A93FB0229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3148A8-7837-5FA5-10DB-2BB426829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10CBA1-BEA0-9764-75C8-6EEB54C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0B921F-EDB1-16F5-DEB4-7A1F3847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85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49C6C9C-AB4C-0927-2F61-ED83EB15A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2437356-3D65-AD66-E6B2-5FB47A00C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C213D5-39B8-E1A9-1CFD-3EBC5820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5A8FDB-DBD3-52BE-5ABF-79DA2E68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2DCB0B-F231-7D13-9BA3-F0486F26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62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3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800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5/12/2025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7745839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6029814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7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5/12/2025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346129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  <p:extLst>
      <p:ext uri="{BB962C8B-B14F-4D97-AF65-F5344CB8AC3E}">
        <p14:creationId xmlns:p14="http://schemas.microsoft.com/office/powerpoint/2010/main" val="5092556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172174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9" y="609604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566364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3297787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8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7755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207E3-EBC2-334A-205A-BDE8DAAD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06A8FE-CD47-1523-E127-13075478D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F967D5-F557-4ABE-78B6-34F05B06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226E90-8574-0569-59E7-B17EB252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8D0A48-9114-ECA2-DF6F-063E7306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527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3646334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7790929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4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5720087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5/12/2025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7072142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3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5/12/2025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1170670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8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21560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9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9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9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47913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2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812727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5578375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5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006128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9A45A-C02E-2553-C1FF-4B755E6C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3F12AC-FE9C-0AEA-6CA0-428BCA245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ECCA9E-E67C-168C-88FD-AD6CB4023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C981C8-8D45-0A47-3806-BE0A87C9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6214E5-6E9B-47B5-6DE2-EDD9AFC7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193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5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2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5/12/2025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733175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455478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5/12/2025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56021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21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D8FF0-8194-9292-03E2-8FD9BFFF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616BE2-05CC-72D7-4C58-2C94608B5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6E1FB0-D7BC-AB03-E115-23E0AB387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C616FF-D57F-BB61-2380-9DD5269C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A70643-1D27-220A-7C87-B347C045D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FCC4E3-57A1-D244-76EC-C75C6C3D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25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7C107-5F5A-5745-3B29-19A3E26C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A7CCF-AB7D-8943-8345-8D264A38B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39B061-6BB0-472A-7EA8-2BD58390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70641E-CAE6-718E-5D27-8379B4D2C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F41735-77AE-8771-2BA9-CB5A43574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3A02D02-A229-303E-61D3-E64DB0F5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A3038C-EEFF-E4DF-FB45-585E5008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254CE7-7FB6-155F-5444-8C62B87A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43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2EB3B1-10B1-93F2-ABE1-3303A4D0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8DE6DDD-D6B6-2A12-2559-CDD123F4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FD5F7E-798A-CFCA-BD96-0A6EA37B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5BBA7C-3652-3B5A-DE16-03A9EFA9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98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CA852D-E6F2-E0E5-C7E9-292BBC8C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B79070F-2A19-0BF1-9D51-8A39FF1F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DFA248-55D7-09DE-89AC-F410589A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269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22C2C-72AF-40E7-F179-280FBA3A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941CF-E894-2AE5-424E-1943A1C43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341979-4284-521D-3E87-0F00453E4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5FFE4D-6197-DCE1-D5BC-D35DA076E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57AA09-1AB2-FBC8-4A19-DF5BDB84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84957F-F6AD-73C3-AD63-0CDABC1A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97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1F0122-A61F-D4B4-22EB-9978337D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876F8-A4BA-59E4-E6BA-31D8AFA07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C92D0E-41CD-ED3A-5CEC-391832488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8945CE-E657-DC86-EA68-28987B7E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9EE069-5CE3-25BE-FB74-8EED9F7E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BCE9B8-20CE-B862-C2B3-29863AD5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80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45890A4-F4EB-46CD-3C1F-6CD33D1C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D48A3B-9170-D087-5140-85FCB2871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19AA15-C81B-7795-2EC8-035EF342A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9796B-F55F-40BA-947E-19D03180300F}" type="datetimeFigureOut">
              <a:rPr lang="zh-TW" altLang="en-US" smtClean="0"/>
              <a:t>2025/5/12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D723AE-7934-015B-761D-5008350D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6B5AF-7297-1BDF-F072-FE240C06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12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4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5/12/2025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4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29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891" indent="-342891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7.jp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mailto:git@github.com:joshhu/gittest.git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raw.githubusercontent.com/Homebrew/install/HEAD/install.sh" TargetMode="Externa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85800" y="2780015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02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：</a:t>
            </a:r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及</a:t>
            </a:r>
            <a:r>
              <a:rPr kumimoji="1" lang="en-US" altLang="zh-TW" sz="60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github</a:t>
            </a:r>
            <a:endParaRPr kumimoji="1" lang="en-US" altLang="zh-TW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638800" y="5486402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2025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4-6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地點：東吳大學資科系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0DBF1-7E60-1722-45FF-1E4BAFCB3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1A12C97D-7614-C428-8F46-A74FC7AAD635}"/>
              </a:ext>
            </a:extLst>
          </p:cNvPr>
          <p:cNvSpPr txBox="1">
            <a:spLocks/>
          </p:cNvSpPr>
          <p:nvPr/>
        </p:nvSpPr>
        <p:spPr>
          <a:xfrm>
            <a:off x="2974125" y="17417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EE1E1A9-1689-BBA9-DED2-E922C71EF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466850"/>
            <a:ext cx="78867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54275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462C1-7DAE-F7C3-7BC6-6E5365462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BFF18EE9-86C4-6B40-91E0-268A1139506B}"/>
              </a:ext>
            </a:extLst>
          </p:cNvPr>
          <p:cNvSpPr txBox="1">
            <a:spLocks/>
          </p:cNvSpPr>
          <p:nvPr/>
        </p:nvSpPr>
        <p:spPr>
          <a:xfrm>
            <a:off x="3016397" y="62543"/>
            <a:ext cx="4239809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檢查下面目錄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C7CE19A-A810-A6AC-1D74-6596003E104B}"/>
              </a:ext>
            </a:extLst>
          </p:cNvPr>
          <p:cNvSpPr txBox="1"/>
          <p:nvPr/>
        </p:nvSpPr>
        <p:spPr>
          <a:xfrm>
            <a:off x="298697" y="1286575"/>
            <a:ext cx="87416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cd ~/.ssh</a:t>
            </a:r>
          </a:p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ls -al </a:t>
            </a:r>
          </a:p>
          <a:p>
            <a:r>
              <a:rPr kumimoji="1" lang="zh-TW" alt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檢查目錄所在目錄指令：</a:t>
            </a:r>
            <a:r>
              <a:rPr kumimoji="1" lang="en-US" altLang="zh-TW" sz="28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pwd</a:t>
            </a:r>
            <a:endParaRPr kumimoji="1" lang="en-US" altLang="zh-TW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檢查目前使用者指令：</a:t>
            </a:r>
            <a:r>
              <a:rPr kumimoji="1" lang="en-US" altLang="zh-TW" sz="28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whoami</a:t>
            </a:r>
            <a:endParaRPr kumimoji="1" lang="en-US" altLang="zh-TW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568082B-5B0E-87D6-E475-B49493C97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547" y="3043390"/>
            <a:ext cx="7511845" cy="381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049839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8A428-456E-2184-68B4-B4AF4BF02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FC7160D1-2A5D-57CB-DEB0-F756BA18DD97}"/>
              </a:ext>
            </a:extLst>
          </p:cNvPr>
          <p:cNvSpPr txBox="1">
            <a:spLocks/>
          </p:cNvSpPr>
          <p:nvPr/>
        </p:nvSpPr>
        <p:spPr>
          <a:xfrm>
            <a:off x="2141326" y="117535"/>
            <a:ext cx="603921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檢查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config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內容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AD0C4B3-7457-1D4B-463C-686B7E7679B6}"/>
              </a:ext>
            </a:extLst>
          </p:cNvPr>
          <p:cNvSpPr txBox="1"/>
          <p:nvPr/>
        </p:nvSpPr>
        <p:spPr>
          <a:xfrm>
            <a:off x="328194" y="1788020"/>
            <a:ext cx="87416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Host github.com</a:t>
            </a:r>
          </a:p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       Hostname github.com</a:t>
            </a:r>
          </a:p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       User git</a:t>
            </a:r>
          </a:p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       </a:t>
            </a:r>
            <a:r>
              <a:rPr kumimoji="1" lang="en-US" altLang="zh-TW" sz="28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IdentityFile</a:t>
            </a:r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   /Users/joshhu/.ssh\togithub</a:t>
            </a:r>
          </a:p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       </a:t>
            </a:r>
            <a:r>
              <a:rPr kumimoji="1" lang="en-US" altLang="zh-TW" sz="28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IdentitiesOnly</a:t>
            </a:r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yes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DF4ECE87-582C-ED47-6192-F1FF95E7DEAE}"/>
              </a:ext>
            </a:extLst>
          </p:cNvPr>
          <p:cNvCxnSpPr/>
          <p:nvPr/>
        </p:nvCxnSpPr>
        <p:spPr>
          <a:xfrm>
            <a:off x="4463846" y="3529781"/>
            <a:ext cx="123886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D7BE51C-9C44-5AF6-5C81-B8AE16DA3E56}"/>
              </a:ext>
            </a:extLst>
          </p:cNvPr>
          <p:cNvCxnSpPr>
            <a:cxnSpLocks/>
          </p:cNvCxnSpPr>
          <p:nvPr/>
        </p:nvCxnSpPr>
        <p:spPr>
          <a:xfrm>
            <a:off x="6543368" y="3529781"/>
            <a:ext cx="1499419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957787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14F5C-79E4-2C9F-566C-C54C3B320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FDCD94C0-6E8B-65BB-880D-E35D6676F6B2}"/>
              </a:ext>
            </a:extLst>
          </p:cNvPr>
          <p:cNvSpPr txBox="1">
            <a:spLocks/>
          </p:cNvSpPr>
          <p:nvPr/>
        </p:nvSpPr>
        <p:spPr>
          <a:xfrm>
            <a:off x="973394" y="117535"/>
            <a:ext cx="720714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檢查公鑰是否貼上</a:t>
            </a: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A06F4FC-44B5-D31F-9C8A-5E149A359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72081"/>
            <a:ext cx="9144000" cy="111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14435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38956-E993-6165-A193-C2F478EA6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5A334262-7E2B-CA81-EC59-CEE975141C74}"/>
              </a:ext>
            </a:extLst>
          </p:cNvPr>
          <p:cNvSpPr txBox="1">
            <a:spLocks/>
          </p:cNvSpPr>
          <p:nvPr/>
        </p:nvSpPr>
        <p:spPr>
          <a:xfrm>
            <a:off x="1923391" y="148178"/>
            <a:ext cx="549456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macOS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測試連線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3AEBFF1-2CC7-4028-8F66-2DB0E7DA29DE}"/>
              </a:ext>
            </a:extLst>
          </p:cNvPr>
          <p:cNvSpPr txBox="1"/>
          <p:nvPr/>
        </p:nvSpPr>
        <p:spPr>
          <a:xfrm>
            <a:off x="2354408" y="1138778"/>
            <a:ext cx="4632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 -T git@github.com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58A9EF-FC1C-9005-00B1-B90C2F7A3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39" y="1746793"/>
            <a:ext cx="8029922" cy="350898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887BBDD-BE16-A4BA-EB6F-77EAB1C879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39" y="5437239"/>
            <a:ext cx="7975297" cy="127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58387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13724-1BEF-D5EB-FF1B-97742B153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ADEE707-3E9E-04E2-DD5E-AE5428B35451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備份本機檔案至</a:t>
            </a:r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github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6478210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05E90-8507-ECC7-9BDF-0D4336D15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5366EC4E-A194-F902-C119-FB16E39C42A3}"/>
              </a:ext>
            </a:extLst>
          </p:cNvPr>
          <p:cNvSpPr txBox="1">
            <a:spLocks/>
          </p:cNvSpPr>
          <p:nvPr/>
        </p:nvSpPr>
        <p:spPr>
          <a:xfrm>
            <a:off x="1665666" y="101733"/>
            <a:ext cx="639202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輸入使用者資料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可選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7D0124B-524D-26A7-7158-0811FB9C226E}"/>
              </a:ext>
            </a:extLst>
          </p:cNvPr>
          <p:cNvSpPr txBox="1"/>
          <p:nvPr/>
        </p:nvSpPr>
        <p:spPr>
          <a:xfrm>
            <a:off x="864951" y="1397839"/>
            <a:ext cx="71927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config --global user.name "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你的名字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"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config --global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user.email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"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你的電子郵件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"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876900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1AE0E-8D8D-08D6-3F22-D8231397D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B06EA6B0-9186-89C2-1774-FC2090ED6455}"/>
              </a:ext>
            </a:extLst>
          </p:cNvPr>
          <p:cNvSpPr txBox="1">
            <a:spLocks/>
          </p:cNvSpPr>
          <p:nvPr/>
        </p:nvSpPr>
        <p:spPr>
          <a:xfrm>
            <a:off x="1208315" y="62404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在之前的目錄建立新檔案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203A31B-7E5A-C089-76AA-8707122A442E}"/>
              </a:ext>
            </a:extLst>
          </p:cNvPr>
          <p:cNvSpPr txBox="1"/>
          <p:nvPr/>
        </p:nvSpPr>
        <p:spPr>
          <a:xfrm>
            <a:off x="864951" y="1397839"/>
            <a:ext cx="71927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cd ~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cd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gittest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echo "#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gittest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" &gt;&gt; README.md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2342578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23B9E-4C5C-52B8-20D3-FE3E86F10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6756C22B-781E-30AE-4E0B-B601BA94572F}"/>
              </a:ext>
            </a:extLst>
          </p:cNvPr>
          <p:cNvSpPr txBox="1">
            <a:spLocks/>
          </p:cNvSpPr>
          <p:nvPr/>
        </p:nvSpPr>
        <p:spPr>
          <a:xfrm>
            <a:off x="1741715" y="7620"/>
            <a:ext cx="614498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將新檔案加入並提交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E3D42A8-0BAB-193A-3650-2A777C6C47A8}"/>
              </a:ext>
            </a:extLst>
          </p:cNvPr>
          <p:cNvSpPr txBox="1"/>
          <p:nvPr/>
        </p:nvSpPr>
        <p:spPr>
          <a:xfrm>
            <a:off x="864951" y="1397839"/>
            <a:ext cx="71927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add .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commit -am "3rd week commit"</a:t>
            </a:r>
          </a:p>
        </p:txBody>
      </p:sp>
    </p:spTree>
    <p:extLst>
      <p:ext uri="{BB962C8B-B14F-4D97-AF65-F5344CB8AC3E}">
        <p14:creationId xmlns:p14="http://schemas.microsoft.com/office/powerpoint/2010/main" val="1997954773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2D43F-8B16-FFDE-D2E1-399A86367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AD43D9C-D433-7D1E-DFD8-113F22345472}"/>
              </a:ext>
            </a:extLst>
          </p:cNvPr>
          <p:cNvSpPr txBox="1">
            <a:spLocks/>
          </p:cNvSpPr>
          <p:nvPr/>
        </p:nvSpPr>
        <p:spPr>
          <a:xfrm>
            <a:off x="1512412" y="113057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上建立新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repo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3467027-8972-857E-80AD-F334CA55F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1287235"/>
            <a:ext cx="8465048" cy="530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53603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DC1DF-8BC3-F566-CA08-5A09EB528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3E0AA456-116F-3BDB-E03B-E0570A1ECE4F}"/>
              </a:ext>
            </a:extLst>
          </p:cNvPr>
          <p:cNvSpPr txBox="1">
            <a:spLocks/>
          </p:cNvSpPr>
          <p:nvPr/>
        </p:nvSpPr>
        <p:spPr>
          <a:xfrm>
            <a:off x="1404258" y="103225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上建立新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repo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C8669CF-D0F6-4FDC-531E-17D6C445E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7805"/>
            <a:ext cx="9144000" cy="447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6815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2EDE1-B23E-6061-C7F7-8962F66B4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37687432-4C81-6C77-EA65-7D3416775E11}"/>
              </a:ext>
            </a:extLst>
          </p:cNvPr>
          <p:cNvSpPr txBox="1">
            <a:spLocks/>
          </p:cNvSpPr>
          <p:nvPr/>
        </p:nvSpPr>
        <p:spPr>
          <a:xfrm>
            <a:off x="2791245" y="5987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60BDCE9-E7F1-84D7-C01A-B387A3089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101" y="1363980"/>
            <a:ext cx="6467798" cy="522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80542"/>
      </p:ext>
    </p:extLst>
  </p:cSld>
  <p:clrMapOvr>
    <a:masterClrMapping/>
  </p:clrMapOvr>
  <p:transition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F89FC33-7663-BBB5-855D-180286363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4798"/>
            <a:ext cx="9144000" cy="384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508122"/>
      </p:ext>
    </p:extLst>
  </p:cSld>
  <p:clrMapOvr>
    <a:masterClrMapping/>
  </p:clrMapOvr>
  <p:transition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85762-9035-D5E8-51A5-1119A5458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03680CBB-CCD1-2F3B-F08C-31BCDB7C3191}"/>
              </a:ext>
            </a:extLst>
          </p:cNvPr>
          <p:cNvSpPr txBox="1">
            <a:spLocks/>
          </p:cNvSpPr>
          <p:nvPr/>
        </p:nvSpPr>
        <p:spPr>
          <a:xfrm>
            <a:off x="1404258" y="103225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這邊的指令一定要記下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529617D-8C55-641F-E432-2D240A93D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6055"/>
            <a:ext cx="9144000" cy="490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75636"/>
      </p:ext>
    </p:extLst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5E314-D929-CFD3-EE93-DAE5C281B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C094A468-11C1-44EC-144C-23A47E49B06F}"/>
              </a:ext>
            </a:extLst>
          </p:cNvPr>
          <p:cNvSpPr txBox="1"/>
          <p:nvPr/>
        </p:nvSpPr>
        <p:spPr>
          <a:xfrm>
            <a:off x="506186" y="1397839"/>
            <a:ext cx="85689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remote add origin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git@github.com:</a:t>
            </a:r>
            <a:r>
              <a:rPr kumimoji="1" lang="en-US" altLang="zh-TW" sz="3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joshhu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gittest.git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branch -M main</a:t>
            </a: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push -u origin main</a:t>
            </a:r>
          </a:p>
        </p:txBody>
      </p:sp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54DC0F6C-A10C-9586-32E5-0D4CD849D0EF}"/>
              </a:ext>
            </a:extLst>
          </p:cNvPr>
          <p:cNvSpPr txBox="1">
            <a:spLocks/>
          </p:cNvSpPr>
          <p:nvPr/>
        </p:nvSpPr>
        <p:spPr>
          <a:xfrm>
            <a:off x="1404258" y="103225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這邊的指令一定要記下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380046333"/>
      </p:ext>
    </p:extLst>
  </p:cSld>
  <p:clrMapOvr>
    <a:masterClrMapping/>
  </p:clrMapOvr>
  <p:transition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8FCDC-CA02-3FAC-52BE-0F9AA9677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5089FF93-F793-6416-CBEA-2A99CC11616E}"/>
              </a:ext>
            </a:extLst>
          </p:cNvPr>
          <p:cNvSpPr txBox="1"/>
          <p:nvPr/>
        </p:nvSpPr>
        <p:spPr>
          <a:xfrm>
            <a:off x="506186" y="1397839"/>
            <a:ext cx="85689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remote add origin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/>
              </a:rPr>
              <a:t>git@github.com:</a:t>
            </a:r>
            <a:r>
              <a:rPr kumimoji="1" lang="en-US" altLang="zh-TW" sz="3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/>
              </a:rPr>
              <a:t>joshhu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/>
              </a:rPr>
              <a:t>/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/>
              </a:rPr>
              <a:t>gittest.git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上面這句有沒有成功？輸入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remote -v</a:t>
            </a:r>
          </a:p>
        </p:txBody>
      </p:sp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C7806EBE-7BE5-4332-3399-A8A141D73374}"/>
              </a:ext>
            </a:extLst>
          </p:cNvPr>
          <p:cNvSpPr txBox="1">
            <a:spLocks/>
          </p:cNvSpPr>
          <p:nvPr/>
        </p:nvSpPr>
        <p:spPr>
          <a:xfrm>
            <a:off x="3439537" y="0"/>
            <a:ext cx="3167742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指令檢查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6F263BD-A313-87AE-D145-AC6696697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84" y="4196452"/>
            <a:ext cx="8996516" cy="185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32688"/>
      </p:ext>
    </p:extLst>
  </p:cSld>
  <p:clrMapOvr>
    <a:masterClrMapping/>
  </p:clrMapOvr>
  <p:transition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7077E-3005-BBE3-A43E-961F5CC51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1C2360C-94C6-8CB5-5311-785D1C65B191}"/>
              </a:ext>
            </a:extLst>
          </p:cNvPr>
          <p:cNvSpPr txBox="1"/>
          <p:nvPr/>
        </p:nvSpPr>
        <p:spPr>
          <a:xfrm>
            <a:off x="506186" y="1397839"/>
            <a:ext cx="8568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push -u origin main</a:t>
            </a:r>
          </a:p>
          <a:p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上面這句有沒有成功，出現下圖就成功了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7CD36038-E828-A7A7-B218-38A4C9F9C59A}"/>
              </a:ext>
            </a:extLst>
          </p:cNvPr>
          <p:cNvSpPr txBox="1">
            <a:spLocks/>
          </p:cNvSpPr>
          <p:nvPr/>
        </p:nvSpPr>
        <p:spPr>
          <a:xfrm>
            <a:off x="3439537" y="0"/>
            <a:ext cx="3167742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指令檢查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9F686EF-EC17-7650-A152-CCDF09F50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12329"/>
            <a:ext cx="9144000" cy="260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08034"/>
      </p:ext>
    </p:extLst>
  </p:cSld>
  <p:clrMapOvr>
    <a:masterClrMapping/>
  </p:clrMapOvr>
  <p:transition>
    <p:fad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E917A-CD28-BBA3-365A-D4CABE697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0CB5530D-6296-BBD2-4C01-049785412758}"/>
              </a:ext>
            </a:extLst>
          </p:cNvPr>
          <p:cNvSpPr txBox="1"/>
          <p:nvPr/>
        </p:nvSpPr>
        <p:spPr>
          <a:xfrm>
            <a:off x="506186" y="1397839"/>
            <a:ext cx="85689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branch -M main</a:t>
            </a:r>
          </a:p>
          <a:p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上面這句有沒有成功？輸入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status</a:t>
            </a:r>
          </a:p>
        </p:txBody>
      </p:sp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DE6B8310-EE57-FFF0-A0A8-9A011FF38788}"/>
              </a:ext>
            </a:extLst>
          </p:cNvPr>
          <p:cNvSpPr txBox="1">
            <a:spLocks/>
          </p:cNvSpPr>
          <p:nvPr/>
        </p:nvSpPr>
        <p:spPr>
          <a:xfrm>
            <a:off x="3439537" y="0"/>
            <a:ext cx="3167742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指令檢查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9FEC6D5-A3A6-D0C3-F903-CE3268686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87" y="3867181"/>
            <a:ext cx="76676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68554"/>
      </p:ext>
    </p:extLst>
  </p:cSld>
  <p:clrMapOvr>
    <a:masterClrMapping/>
  </p:clrMapOvr>
  <p:transition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16900-2A36-4CF8-FADB-39AAAA1EB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896D2A02-F14A-0606-E802-770CC4BF4657}"/>
              </a:ext>
            </a:extLst>
          </p:cNvPr>
          <p:cNvSpPr txBox="1">
            <a:spLocks/>
          </p:cNvSpPr>
          <p:nvPr/>
        </p:nvSpPr>
        <p:spPr>
          <a:xfrm>
            <a:off x="1404258" y="103225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程式碼更新成功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FCF6593-AA41-47C1-5A54-A84AFBCC3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39" y="1455174"/>
            <a:ext cx="8900722" cy="428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97605"/>
      </p:ext>
    </p:extLst>
  </p:cSld>
  <p:clrMapOvr>
    <a:masterClrMapping/>
  </p:clrMapOvr>
  <p:transition>
    <p:fad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CDC67-50BE-18D4-BE32-668760404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B0E3D895-7C58-ECA7-17FB-AB42B2A62DD7}"/>
              </a:ext>
            </a:extLst>
          </p:cNvPr>
          <p:cNvSpPr txBox="1">
            <a:spLocks/>
          </p:cNvSpPr>
          <p:nvPr/>
        </p:nvSpPr>
        <p:spPr>
          <a:xfrm>
            <a:off x="1404258" y="103225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上傳新分支到</a:t>
            </a:r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BA0AF02-8D17-97D5-2A29-6560F10DB2F9}"/>
              </a:ext>
            </a:extLst>
          </p:cNvPr>
          <p:cNvSpPr txBox="1"/>
          <p:nvPr/>
        </p:nvSpPr>
        <p:spPr>
          <a:xfrm>
            <a:off x="1045493" y="1481500"/>
            <a:ext cx="75515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checkout -b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newbranch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echo "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bcd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" &gt;&gt;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bcd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add .</a:t>
            </a: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commit -am "add file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bcd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"</a:t>
            </a: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push -u origin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newbranch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495111973"/>
      </p:ext>
    </p:extLst>
  </p:cSld>
  <p:clrMapOvr>
    <a:masterClrMapping/>
  </p:clrMapOvr>
  <p:transition>
    <p:fad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F0CF5F5-75BD-028F-7ECE-A6A3A9783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09" y="930684"/>
            <a:ext cx="8591550" cy="14954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8D19691-4933-0772-1367-0C41A963E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9" y="3190245"/>
            <a:ext cx="9144000" cy="250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44678"/>
      </p:ext>
    </p:extLst>
  </p:cSld>
  <p:clrMapOvr>
    <a:masterClrMapping/>
  </p:clrMapOvr>
  <p:transition>
    <p:fad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989C8C5-87E9-D16D-B995-03A08D216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3" y="1837443"/>
            <a:ext cx="9045677" cy="270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22485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F4D91-0EE1-6C79-7E1D-C5348F9F7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BF48EBB4-C299-3EA4-B518-F30D87A2005A}"/>
              </a:ext>
            </a:extLst>
          </p:cNvPr>
          <p:cNvSpPr txBox="1">
            <a:spLocks/>
          </p:cNvSpPr>
          <p:nvPr/>
        </p:nvSpPr>
        <p:spPr>
          <a:xfrm>
            <a:off x="2791245" y="5987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79971E8-E7BE-3B25-B68E-85325C1E9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960" y="1050476"/>
            <a:ext cx="9144000" cy="527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02831"/>
      </p:ext>
    </p:extLst>
  </p:cSld>
  <p:clrMapOvr>
    <a:masterClrMapping/>
  </p:clrMapOvr>
  <p:transition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5161C62-C051-CDCD-CAFA-FA98530D5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3032"/>
            <a:ext cx="9144000" cy="355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14382"/>
      </p:ext>
    </p:extLst>
  </p:cSld>
  <p:clrMapOvr>
    <a:masterClrMapping/>
  </p:clrMapOvr>
  <p:transition>
    <p:fade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C5AF334-B13E-1FFF-4E6A-6BEB9188E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9242"/>
            <a:ext cx="9144000" cy="565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21396"/>
      </p:ext>
    </p:extLst>
  </p:cSld>
  <p:clrMapOvr>
    <a:masterClrMapping/>
  </p:clrMapOvr>
  <p:transition>
    <p:fad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856CB-FDCF-8A97-8D16-8C867DC64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8055761-EB1E-12F7-F170-03E57DECAA75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從</a:t>
            </a:r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vscode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更新至</a:t>
            </a:r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github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8347139"/>
      </p:ext>
    </p:extLst>
  </p:cSld>
  <p:clrMapOvr>
    <a:masterClrMapping/>
  </p:clrMapOvr>
  <p:transition>
    <p:fad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8A01A-129D-5D4B-C8C4-B65E8619B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FFEA36ED-D16F-D6BC-A755-1999C9BE966F}"/>
              </a:ext>
            </a:extLst>
          </p:cNvPr>
          <p:cNvSpPr txBox="1">
            <a:spLocks/>
          </p:cNvSpPr>
          <p:nvPr/>
        </p:nvSpPr>
        <p:spPr>
          <a:xfrm>
            <a:off x="2423916" y="135882"/>
            <a:ext cx="4999439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開啟</a:t>
            </a:r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gittest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目錄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1DCE105-7AB6-19BB-6CA7-2F8EC965B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6325"/>
            <a:ext cx="9144000" cy="483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25664"/>
      </p:ext>
    </p:extLst>
  </p:cSld>
  <p:clrMapOvr>
    <a:masterClrMapping/>
  </p:clrMapOvr>
  <p:transition>
    <p:fad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316D5-CB61-0733-B765-53D282F49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27AB4D3E-699D-7018-87E8-65B9DCFB28B6}"/>
              </a:ext>
            </a:extLst>
          </p:cNvPr>
          <p:cNvSpPr txBox="1">
            <a:spLocks/>
          </p:cNvSpPr>
          <p:nvPr/>
        </p:nvSpPr>
        <p:spPr>
          <a:xfrm>
            <a:off x="2423916" y="135882"/>
            <a:ext cx="4999439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開啟</a:t>
            </a:r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gittest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目錄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7D1E7CB-0E97-3A1D-F65A-4E82A514D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" y="1126482"/>
            <a:ext cx="903922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34108"/>
      </p:ext>
    </p:extLst>
  </p:cSld>
  <p:clrMapOvr>
    <a:masterClrMapping/>
  </p:clrMapOvr>
  <p:transition>
    <p:fad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22C36-ABB1-0CEC-D8A9-6BDDF70C8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CC3E069F-EF2D-DDE6-F8E5-9A457ADA1DEE}"/>
              </a:ext>
            </a:extLst>
          </p:cNvPr>
          <p:cNvSpPr txBox="1">
            <a:spLocks/>
          </p:cNvSpPr>
          <p:nvPr/>
        </p:nvSpPr>
        <p:spPr>
          <a:xfrm>
            <a:off x="2423916" y="135882"/>
            <a:ext cx="4999439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開啟</a:t>
            </a:r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gittest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目錄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B633CCF-698F-9056-A1FD-A11694749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44" y="1288712"/>
            <a:ext cx="7710996" cy="522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18478"/>
      </p:ext>
    </p:extLst>
  </p:cSld>
  <p:clrMapOvr>
    <a:masterClrMapping/>
  </p:clrMapOvr>
  <p:transition>
    <p:fad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2366B-3593-297C-C4C0-755ACDF38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5AA9D69B-B875-3BF7-A2EC-F923052EC480}"/>
              </a:ext>
            </a:extLst>
          </p:cNvPr>
          <p:cNvSpPr txBox="1">
            <a:spLocks/>
          </p:cNvSpPr>
          <p:nvPr/>
        </p:nvSpPr>
        <p:spPr>
          <a:xfrm>
            <a:off x="2423916" y="135882"/>
            <a:ext cx="4999439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開啟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插件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3B877A8-9245-FFC9-3C78-EB4AFFC04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5404"/>
            <a:ext cx="9144000" cy="536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77758"/>
      </p:ext>
    </p:extLst>
  </p:cSld>
  <p:clrMapOvr>
    <a:masterClrMapping/>
  </p:clrMapOvr>
  <p:transition>
    <p:fad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929A1-2521-2B31-DF9E-9FBD94697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D03583D9-6CD2-2C30-1CC2-41B0E54CE718}"/>
              </a:ext>
            </a:extLst>
          </p:cNvPr>
          <p:cNvSpPr txBox="1">
            <a:spLocks/>
          </p:cNvSpPr>
          <p:nvPr/>
        </p:nvSpPr>
        <p:spPr>
          <a:xfrm>
            <a:off x="2787710" y="116218"/>
            <a:ext cx="4999439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開啟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插件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617C5BF-A1F7-E79D-2C58-DA7B2A564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97" y="1526778"/>
            <a:ext cx="7472516" cy="500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28044"/>
      </p:ext>
    </p:extLst>
  </p:cSld>
  <p:clrMapOvr>
    <a:masterClrMapping/>
  </p:clrMapOvr>
  <p:transition>
    <p:fade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13E62-5F97-64E2-0A37-9527C388A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F284B3D3-7649-B44A-43CB-CA238B1F4649}"/>
              </a:ext>
            </a:extLst>
          </p:cNvPr>
          <p:cNvSpPr txBox="1">
            <a:spLocks/>
          </p:cNvSpPr>
          <p:nvPr/>
        </p:nvSpPr>
        <p:spPr>
          <a:xfrm>
            <a:off x="1755322" y="135882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修改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README.md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內容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9FF3B61-1557-0311-6EE6-3CB893B9E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" y="1314839"/>
            <a:ext cx="8839200" cy="51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29503"/>
      </p:ext>
    </p:extLst>
  </p:cSld>
  <p:clrMapOvr>
    <a:masterClrMapping/>
  </p:clrMapOvr>
  <p:transition>
    <p:fade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4EC47-4E61-3B1C-9939-A4A7A2FA5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E684924C-C017-9172-1DC1-7C0F0EFF534D}"/>
              </a:ext>
            </a:extLst>
          </p:cNvPr>
          <p:cNvSpPr txBox="1">
            <a:spLocks/>
          </p:cNvSpPr>
          <p:nvPr/>
        </p:nvSpPr>
        <p:spPr>
          <a:xfrm>
            <a:off x="2032908" y="156232"/>
            <a:ext cx="48087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只要一儲存檔案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76A0690-3C25-6C78-1FBB-62B82B812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7751"/>
            <a:ext cx="9144000" cy="504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2658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26C34-7BA2-7A9C-E4DB-897921902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FD953C6B-EE73-A89E-0FC8-EA81E2D692F5}"/>
              </a:ext>
            </a:extLst>
          </p:cNvPr>
          <p:cNvSpPr txBox="1">
            <a:spLocks/>
          </p:cNvSpPr>
          <p:nvPr/>
        </p:nvSpPr>
        <p:spPr>
          <a:xfrm>
            <a:off x="2791245" y="5987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4BCD4D-F935-9DE9-4A90-1ADAE308A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8668"/>
            <a:ext cx="9144000" cy="541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17637"/>
      </p:ext>
    </p:extLst>
  </p:cSld>
  <p:clrMapOvr>
    <a:masterClrMapping/>
  </p:clrMapOvr>
  <p:transition>
    <p:fad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1D34C-E07C-CF11-94F5-FF7BDA3B4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EA92229C-33C6-85EC-0E3A-FC88B35AFF8D}"/>
              </a:ext>
            </a:extLst>
          </p:cNvPr>
          <p:cNvSpPr txBox="1">
            <a:spLocks/>
          </p:cNvSpPr>
          <p:nvPr/>
        </p:nvSpPr>
        <p:spPr>
          <a:xfrm>
            <a:off x="2032908" y="156232"/>
            <a:ext cx="48087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只要一儲存檔案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3FD882A-6867-C1E2-AC93-98C633F66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78" y="1675939"/>
            <a:ext cx="6490827" cy="455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22410"/>
      </p:ext>
    </p:extLst>
  </p:cSld>
  <p:clrMapOvr>
    <a:masterClrMapping/>
  </p:clrMapOvr>
  <p:transition>
    <p:fade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15D3D-E0BC-D4EF-C8B8-B8ADBBC0C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74D688D8-1E9D-CAB4-6708-EBF43F3D7CBA}"/>
              </a:ext>
            </a:extLst>
          </p:cNvPr>
          <p:cNvSpPr txBox="1">
            <a:spLocks/>
          </p:cNvSpPr>
          <p:nvPr/>
        </p:nvSpPr>
        <p:spPr>
          <a:xfrm>
            <a:off x="2032908" y="156232"/>
            <a:ext cx="48087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只要一儲存檔案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D8B2121-D0FC-0EB7-D750-0950AE49A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78" y="1675939"/>
            <a:ext cx="6490827" cy="455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34080"/>
      </p:ext>
    </p:extLst>
  </p:cSld>
  <p:clrMapOvr>
    <a:masterClrMapping/>
  </p:clrMapOvr>
  <p:transition>
    <p:fade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B14B9-9937-5467-C698-408F9DC36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E919A1CE-F484-3CAE-58D1-05B09BDFE01B}"/>
              </a:ext>
            </a:extLst>
          </p:cNvPr>
          <p:cNvSpPr txBox="1">
            <a:spLocks/>
          </p:cNvSpPr>
          <p:nvPr/>
        </p:nvSpPr>
        <p:spPr>
          <a:xfrm>
            <a:off x="1159329" y="99082"/>
            <a:ext cx="706210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當前分支會顯示需要提交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16C73B3-B53D-C22E-4415-5263834D5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652" y="1420571"/>
            <a:ext cx="7482348" cy="516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69975"/>
      </p:ext>
    </p:extLst>
  </p:cSld>
  <p:clrMapOvr>
    <a:masterClrMapping/>
  </p:clrMapOvr>
  <p:transition>
    <p:fad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D05E6-E965-C15C-A3CC-0A4AEAE32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846BB627-1A92-7064-3F0A-AB01ECFD8810}"/>
              </a:ext>
            </a:extLst>
          </p:cNvPr>
          <p:cNvSpPr txBox="1">
            <a:spLocks/>
          </p:cNvSpPr>
          <p:nvPr/>
        </p:nvSpPr>
        <p:spPr>
          <a:xfrm>
            <a:off x="1698171" y="58260"/>
            <a:ext cx="706210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提交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(commit)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並上傳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A616F7B-8D7C-9FFA-B34C-D30B08D57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556" y="1048860"/>
            <a:ext cx="7498887" cy="577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32266"/>
      </p:ext>
    </p:extLst>
  </p:cSld>
  <p:clrMapOvr>
    <a:masterClrMapping/>
  </p:clrMapOvr>
  <p:transition>
    <p:fade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597B7-46EC-4E9D-C33D-17CD5D219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2D560B37-082F-2D3F-9C44-1F9206A6D18C}"/>
              </a:ext>
            </a:extLst>
          </p:cNvPr>
          <p:cNvSpPr txBox="1">
            <a:spLocks/>
          </p:cNvSpPr>
          <p:nvPr/>
        </p:nvSpPr>
        <p:spPr>
          <a:xfrm>
            <a:off x="1698171" y="58260"/>
            <a:ext cx="706210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提交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(commit)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並上傳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FBE6C3-6A89-1DA7-FA27-117B753BC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5031"/>
            <a:ext cx="9144000" cy="517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98566"/>
      </p:ext>
    </p:extLst>
  </p:cSld>
  <p:clrMapOvr>
    <a:masterClrMapping/>
  </p:clrMapOvr>
  <p:transition>
    <p:fade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F4DFAF5-25C3-2D47-354D-7E1C12A54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704975"/>
            <a:ext cx="62484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73334"/>
      </p:ext>
    </p:extLst>
  </p:cSld>
  <p:clrMapOvr>
    <a:masterClrMapping/>
  </p:clrMapOvr>
  <p:transition>
    <p:fade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4BC60-52CF-102E-F1E7-1A2CB58A8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36046C8-9E12-F512-7F9B-3E4D78841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74" y="791803"/>
            <a:ext cx="8466642" cy="518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83593"/>
      </p:ext>
    </p:extLst>
  </p:cSld>
  <p:clrMapOvr>
    <a:masterClrMapping/>
  </p:clrMapOvr>
  <p:transition>
    <p:fade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1349E33-CFE9-32B2-5578-B107CEBD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39" y="642392"/>
            <a:ext cx="8367252" cy="584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8142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AF632-8E53-8D89-FCA8-83EC62CCF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A7C75265-5A76-5404-A585-C2372B8426D3}"/>
              </a:ext>
            </a:extLst>
          </p:cNvPr>
          <p:cNvSpPr txBox="1">
            <a:spLocks/>
          </p:cNvSpPr>
          <p:nvPr/>
        </p:nvSpPr>
        <p:spPr>
          <a:xfrm>
            <a:off x="2791245" y="5987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B60B15A-3A33-7072-AF29-72BF64E11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1237332"/>
            <a:ext cx="7212820" cy="546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9568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14994-F29A-F5C1-B4B2-CDA6C7764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FBCEA0A2-1814-18DA-08D7-B9DC4C3F0850}"/>
              </a:ext>
            </a:extLst>
          </p:cNvPr>
          <p:cNvSpPr txBox="1">
            <a:spLocks/>
          </p:cNvSpPr>
          <p:nvPr/>
        </p:nvSpPr>
        <p:spPr>
          <a:xfrm>
            <a:off x="2791245" y="5987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19C4FE0-6F03-F041-EEF3-65738F52E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92" y="1814512"/>
            <a:ext cx="8405591" cy="316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7267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DC8D8C19-5DEA-CCED-8589-75A81BECAB5D}"/>
              </a:ext>
            </a:extLst>
          </p:cNvPr>
          <p:cNvSpPr txBox="1"/>
          <p:nvPr/>
        </p:nvSpPr>
        <p:spPr>
          <a:xfrm>
            <a:off x="428919" y="716684"/>
            <a:ext cx="812119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Homebrew</a:t>
            </a:r>
          </a:p>
          <a:p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/bin/bash -c "$(curl -fsSL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https://raw.githubusercontent.com/Homebrew/install/HEAD/install.sh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)"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安裝完</a:t>
            </a:r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brew</a:t>
            </a: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後先等一下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，會要複製東西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之後安裝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</a:p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brew install git</a:t>
            </a:r>
          </a:p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brew install git-</a:t>
            </a:r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lfs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 </a:t>
            </a:r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lfs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install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7788636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AEF5D1AD-FED5-974A-C643-C5D12BDCB11E}"/>
              </a:ext>
            </a:extLst>
          </p:cNvPr>
          <p:cNvSpPr txBox="1">
            <a:spLocks/>
          </p:cNvSpPr>
          <p:nvPr/>
        </p:nvSpPr>
        <p:spPr>
          <a:xfrm>
            <a:off x="2898451" y="199401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1026" name="Picture 2" descr="brew">
            <a:extLst>
              <a:ext uri="{FF2B5EF4-FFF2-40B4-BE49-F238E27FC236}">
                <a16:creationId xmlns:a16="http://schemas.microsoft.com/office/drawing/2014/main" id="{267547C6-004E-F725-48D5-9C93B9F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16175"/>
            <a:ext cx="9144000" cy="202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7388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976271B8-A0D8-A8CE-19F7-8A905BADF192}"/>
              </a:ext>
            </a:extLst>
          </p:cNvPr>
          <p:cNvSpPr txBox="1"/>
          <p:nvPr/>
        </p:nvSpPr>
        <p:spPr>
          <a:xfrm>
            <a:off x="860796" y="838123"/>
            <a:ext cx="752645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    echo '# Set PATH, MANPATH, etc., for Homebrew.' &gt;&gt; /Users/&lt;</a:t>
            </a:r>
            <a:r>
              <a:rPr lang="zh-TW" altLang="en-US" dirty="0"/>
              <a:t>使用者</a:t>
            </a:r>
            <a:r>
              <a:rPr lang="en-US" altLang="zh-TW" dirty="0"/>
              <a:t>&gt;/.</a:t>
            </a:r>
            <a:r>
              <a:rPr lang="en-US" altLang="zh-TW" dirty="0" err="1"/>
              <a:t>zprofile</a:t>
            </a:r>
            <a:endParaRPr lang="en-US" altLang="zh-TW" dirty="0"/>
          </a:p>
          <a:p>
            <a:r>
              <a:rPr lang="en-US" altLang="zh-TW" dirty="0"/>
              <a:t>    echo 'eval "$(/opt/homebrew/bin/brew </a:t>
            </a:r>
            <a:r>
              <a:rPr lang="en-US" altLang="zh-TW" dirty="0" err="1"/>
              <a:t>shellenv</a:t>
            </a:r>
            <a:r>
              <a:rPr lang="en-US" altLang="zh-TW" dirty="0"/>
              <a:t>)"' &gt;&gt; /Users/&lt;</a:t>
            </a:r>
            <a:r>
              <a:rPr lang="zh-TW" altLang="en-US" dirty="0"/>
              <a:t>使用者</a:t>
            </a:r>
            <a:r>
              <a:rPr lang="en-US" altLang="zh-TW" dirty="0"/>
              <a:t>&gt;/.</a:t>
            </a:r>
            <a:r>
              <a:rPr lang="en-US" altLang="zh-TW" dirty="0" err="1"/>
              <a:t>zprofile</a:t>
            </a:r>
            <a:endParaRPr lang="en-US" altLang="zh-TW" dirty="0"/>
          </a:p>
          <a:p>
            <a:r>
              <a:rPr lang="en-US" altLang="zh-TW" dirty="0"/>
              <a:t>    eval "$(/opt/homebrew/bin/brew </a:t>
            </a:r>
            <a:r>
              <a:rPr lang="en-US" altLang="zh-TW" dirty="0" err="1"/>
              <a:t>shellenv</a:t>
            </a:r>
            <a:r>
              <a:rPr lang="en-US" altLang="zh-TW" dirty="0"/>
              <a:t>)"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482103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7AAC9ED-9AA7-D366-9E98-31B8E6F59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4" y="1641157"/>
            <a:ext cx="7969337" cy="357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4640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的安裝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自己安裝不指導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是什麼？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常用指令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及其它類似服務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vscode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</a:p>
          <a:p>
            <a:pPr marL="514338" indent="-514338">
              <a:buFont typeface="+mj-lt"/>
              <a:buAutoNum type="arabicPeriod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218245" y="276520"/>
            <a:ext cx="410714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、課程重點</a:t>
            </a:r>
          </a:p>
        </p:txBody>
      </p:sp>
    </p:spTree>
    <p:extLst>
      <p:ext uri="{BB962C8B-B14F-4D97-AF65-F5344CB8AC3E}">
        <p14:creationId xmlns:p14="http://schemas.microsoft.com/office/powerpoint/2010/main" val="369534044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是什麼？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925260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478526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開發出一個專案，並且交付給老師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老師提出修改需求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修改完成後再度交付出去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老師發現不好，想要之前的版本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重複上面的過程往往復復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如何建立不同版本的專案？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保留每一次修改的內容，還可以隨時切換到不同的版本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類似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時光機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的概念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17417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80213070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Git 是什麼? Git 版本控制系統">
            <a:extLst>
              <a:ext uri="{FF2B5EF4-FFF2-40B4-BE49-F238E27FC236}">
                <a16:creationId xmlns:a16="http://schemas.microsoft.com/office/drawing/2014/main" id="{95838C09-D843-045E-FC93-86B91672D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05" y="2155913"/>
            <a:ext cx="8651900" cy="250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73724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42437" y="1259046"/>
            <a:ext cx="85337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是一種版本控制系統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由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核心的作者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Linus Torvalds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2005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年為了管理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核心程式碼，僅花了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天所開發出來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記錄每個版本之間的差異，而不是完整的備份整個目錄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除了本機儲存所有分支樹之外，更可以備份整個分支樹到雲端平台上，如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gitlabs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bitbucket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87927231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大部分使用指令來操作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CB44423-4C33-05BA-6461-EFA684F9F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325" y="2386377"/>
            <a:ext cx="6171389" cy="420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7341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在不同分支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(branch)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間切換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719989-5068-4822-90BE-683000DD4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" y="2568304"/>
            <a:ext cx="7629525" cy="352425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62D0766-DC5C-398A-8C6B-1F40F6FC5617}"/>
              </a:ext>
            </a:extLst>
          </p:cNvPr>
          <p:cNvSpPr/>
          <p:nvPr/>
        </p:nvSpPr>
        <p:spPr>
          <a:xfrm>
            <a:off x="3684729" y="3429000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22450F1-512C-C3EF-A181-8098127BFB8F}"/>
              </a:ext>
            </a:extLst>
          </p:cNvPr>
          <p:cNvSpPr/>
          <p:nvPr/>
        </p:nvSpPr>
        <p:spPr>
          <a:xfrm>
            <a:off x="3590386" y="4569096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091894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備份到雲端平台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此例為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6E93AB6-FE17-7F8A-0407-26B40E154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2" y="2529495"/>
            <a:ext cx="7229475" cy="338137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3DBDC79-EE97-3410-1910-608B51BECC1F}"/>
              </a:ext>
            </a:extLst>
          </p:cNvPr>
          <p:cNvSpPr/>
          <p:nvPr/>
        </p:nvSpPr>
        <p:spPr>
          <a:xfrm>
            <a:off x="2857414" y="2529495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4F99014-E40A-6CE4-B328-ACD8745936BD}"/>
              </a:ext>
            </a:extLst>
          </p:cNvPr>
          <p:cNvSpPr/>
          <p:nvPr/>
        </p:nvSpPr>
        <p:spPr>
          <a:xfrm>
            <a:off x="2654214" y="3431191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247817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在不同快照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分支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branch)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間切換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8AEBC9A-09D5-966B-CAFA-AA11AAD80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2" y="2369979"/>
            <a:ext cx="76104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5733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在不同快照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分支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branch)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間切換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15727C-9438-5710-0AB4-04C57B2C7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98" y="2606272"/>
            <a:ext cx="7589732" cy="332636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654AA9B-292F-74C8-2DE0-388FF392F026}"/>
              </a:ext>
            </a:extLst>
          </p:cNvPr>
          <p:cNvSpPr/>
          <p:nvPr/>
        </p:nvSpPr>
        <p:spPr>
          <a:xfrm>
            <a:off x="2429243" y="3156857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730371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備份到雲端平台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此例為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6110DA3-B793-DBB3-5787-52DA572BD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632" y="2312697"/>
            <a:ext cx="6924776" cy="438905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F8521B5-8D9D-E265-3118-9A41EFA6B8EE}"/>
              </a:ext>
            </a:extLst>
          </p:cNvPr>
          <p:cNvSpPr/>
          <p:nvPr/>
        </p:nvSpPr>
        <p:spPr>
          <a:xfrm>
            <a:off x="3181515" y="3715657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10904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04677-FDA1-0697-5187-0872CDE64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C60DE2BA-3B3E-DE09-78F7-7F6BBDD5E60B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的安裝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492726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備份到雲端平台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此例為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4672017-FE0D-F8DA-34FB-47C3E964D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54" y="2610941"/>
            <a:ext cx="4218391" cy="35109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EBE8C1A-3FE3-800E-F512-CBD20C9E2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2610941"/>
            <a:ext cx="4053191" cy="353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5108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下使用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Bash(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模擬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509A434-622A-AF4E-119C-27406B6CB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555085"/>
            <a:ext cx="8077200" cy="385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6566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下均為指令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EBAB239-D7A7-3B17-EB2F-C21BF9A96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30" y="2305050"/>
            <a:ext cx="7058025" cy="22479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259FC3A-B498-FC95-D41C-90AD3253D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181" y="4227354"/>
            <a:ext cx="50958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5303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83227" y="1205404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亦整合在常用的編輯器中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88832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D33A467-546E-A237-8F72-D2314D24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27" y="1997793"/>
            <a:ext cx="7315745" cy="465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0871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33BD08D-0DDB-6630-AFAC-D40DB20F9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2407"/>
            <a:ext cx="9144000" cy="515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0864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C6D27-6D8B-55B8-C9C6-376D875CB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A89C06F-CDDD-B103-EFBD-02EDE7423721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使用範例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811387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>
            <a:extLst>
              <a:ext uri="{FF2B5EF4-FFF2-40B4-BE49-F238E27FC236}">
                <a16:creationId xmlns:a16="http://schemas.microsoft.com/office/drawing/2014/main" id="{D7DBF5E9-ACF3-3A51-A637-B81BB11C18D1}"/>
              </a:ext>
            </a:extLst>
          </p:cNvPr>
          <p:cNvSpPr txBox="1"/>
          <p:nvPr/>
        </p:nvSpPr>
        <p:spPr>
          <a:xfrm>
            <a:off x="563880" y="1569721"/>
            <a:ext cx="813054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git init                      # 初始化 Git 倉庫</a:t>
            </a:r>
          </a:p>
          <a:p>
            <a:r>
              <a:rPr lang="zh-TW" altLang="en-US" sz="2800" dirty="0"/>
              <a:t>git clone &lt;repo-url&gt;         # 複製遠端倉庫</a:t>
            </a:r>
          </a:p>
          <a:p>
            <a:r>
              <a:rPr lang="zh-TW" altLang="en-US" sz="2800" dirty="0"/>
              <a:t>git status                   # 查看目前狀態</a:t>
            </a:r>
          </a:p>
          <a:p>
            <a:r>
              <a:rPr lang="zh-TW" altLang="en-US" sz="2800" dirty="0"/>
              <a:t>git add &lt;file&gt;               # 加入單一檔案至暫存區</a:t>
            </a:r>
          </a:p>
          <a:p>
            <a:r>
              <a:rPr lang="zh-TW" altLang="en-US" sz="2800" dirty="0"/>
              <a:t>git add .                    # 加入所有檔案至暫存區</a:t>
            </a:r>
          </a:p>
          <a:p>
            <a:r>
              <a:rPr lang="zh-TW" altLang="en-US" sz="2800" dirty="0"/>
              <a:t>git commit -m "訊息"         # 提交變更</a:t>
            </a:r>
          </a:p>
          <a:p>
            <a:r>
              <a:rPr lang="zh-TW" altLang="en-US" sz="2800" dirty="0"/>
              <a:t>git log                      # 查看歷史紀錄</a:t>
            </a:r>
          </a:p>
        </p:txBody>
      </p:sp>
    </p:spTree>
    <p:extLst>
      <p:ext uri="{BB962C8B-B14F-4D97-AF65-F5344CB8AC3E}">
        <p14:creationId xmlns:p14="http://schemas.microsoft.com/office/powerpoint/2010/main" val="364242278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0D10C4B5-17EE-6CC3-06DD-6D5A3C65C6AA}"/>
              </a:ext>
            </a:extLst>
          </p:cNvPr>
          <p:cNvSpPr txBox="1"/>
          <p:nvPr/>
        </p:nvSpPr>
        <p:spPr>
          <a:xfrm>
            <a:off x="571500" y="1630680"/>
            <a:ext cx="81534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git branch                    # 查看所有本地分支</a:t>
            </a:r>
          </a:p>
          <a:p>
            <a:r>
              <a:rPr lang="zh-TW" altLang="en-US" sz="2800" dirty="0"/>
              <a:t>git branch &lt;branch-name&gt;     # 建立分支</a:t>
            </a:r>
          </a:p>
          <a:p>
            <a:r>
              <a:rPr lang="zh-TW" altLang="en-US" sz="2800" dirty="0"/>
              <a:t>git checkout &lt;branch-name&gt;   # 切換分支</a:t>
            </a:r>
          </a:p>
          <a:p>
            <a:r>
              <a:rPr lang="zh-TW" altLang="en-US" sz="2800" dirty="0"/>
              <a:t>git checkout -b &lt;branch-name&gt; # 建立並切換新分支</a:t>
            </a:r>
          </a:p>
          <a:p>
            <a:r>
              <a:rPr lang="zh-TW" altLang="en-US" sz="2800" dirty="0"/>
              <a:t>git merge &lt;branch-name&gt;      # 合併分支</a:t>
            </a:r>
          </a:p>
          <a:p>
            <a:r>
              <a:rPr lang="zh-TW" altLang="en-US" sz="2800" dirty="0"/>
              <a:t>git branch -d &lt;branch-name&gt;  # 刪除分支</a:t>
            </a:r>
          </a:p>
        </p:txBody>
      </p:sp>
    </p:spTree>
    <p:extLst>
      <p:ext uri="{BB962C8B-B14F-4D97-AF65-F5344CB8AC3E}">
        <p14:creationId xmlns:p14="http://schemas.microsoft.com/office/powerpoint/2010/main" val="230481837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B51C220-8E10-EECD-55CD-6F1525C3371F}"/>
              </a:ext>
            </a:extLst>
          </p:cNvPr>
          <p:cNvSpPr txBox="1"/>
          <p:nvPr/>
        </p:nvSpPr>
        <p:spPr>
          <a:xfrm>
            <a:off x="594360" y="971818"/>
            <a:ext cx="804672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 diff                      # 查看未加入暫存的差異</a:t>
            </a: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 diff --staged             # 查看已加入暫存的差異</a:t>
            </a: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 restore &lt;file&gt;            # 還原檔案</a:t>
            </a: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 reset &lt;file&gt;              # 取消暫存</a:t>
            </a:r>
          </a:p>
          <a:p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 reset --hard HEAD         # 捨棄所有尚未提交的變更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 clean -</a:t>
            </a:r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df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#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真正回到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commit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的狀態</a:t>
            </a:r>
          </a:p>
        </p:txBody>
      </p:sp>
    </p:spTree>
    <p:extLst>
      <p:ext uri="{BB962C8B-B14F-4D97-AF65-F5344CB8AC3E}">
        <p14:creationId xmlns:p14="http://schemas.microsoft.com/office/powerpoint/2010/main" val="3333568410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D49E3443-9F76-29D4-DB1E-D8F715673D88}"/>
              </a:ext>
            </a:extLst>
          </p:cNvPr>
          <p:cNvSpPr txBox="1"/>
          <p:nvPr/>
        </p:nvSpPr>
        <p:spPr>
          <a:xfrm>
            <a:off x="541020" y="1040398"/>
            <a:ext cx="818388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git remote -v                      # 查看遠端設定</a:t>
            </a:r>
          </a:p>
          <a:p>
            <a:r>
              <a:rPr lang="zh-TW" altLang="en-US" sz="2800" dirty="0"/>
              <a:t>git remote add origin &lt;url&gt;       # 新增遠端</a:t>
            </a:r>
          </a:p>
          <a:p>
            <a:r>
              <a:rPr lang="zh-TW" altLang="en-US" sz="2800" dirty="0"/>
              <a:t>git push -u origin &lt;branch&gt;       # 初次推送</a:t>
            </a:r>
          </a:p>
          <a:p>
            <a:r>
              <a:rPr lang="zh-TW" altLang="en-US" sz="2800" dirty="0"/>
              <a:t>git push                           # 推送</a:t>
            </a:r>
          </a:p>
          <a:p>
            <a:r>
              <a:rPr lang="zh-TW" altLang="en-US" sz="2800" dirty="0"/>
              <a:t>git pull                           # 拉取</a:t>
            </a:r>
          </a:p>
          <a:p>
            <a:r>
              <a:rPr lang="zh-TW" altLang="en-US" sz="2800" dirty="0"/>
              <a:t>git fetch                          # 抓取但不合併</a:t>
            </a:r>
          </a:p>
        </p:txBody>
      </p:sp>
    </p:spTree>
    <p:extLst>
      <p:ext uri="{BB962C8B-B14F-4D97-AF65-F5344CB8AC3E}">
        <p14:creationId xmlns:p14="http://schemas.microsoft.com/office/powerpoint/2010/main" val="233068593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D7566-9FF0-D930-0346-B8D6B17F7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9D9A8C6E-B3BA-F13F-CB63-7D9BFE2AA208}"/>
              </a:ext>
            </a:extLst>
          </p:cNvPr>
          <p:cNvSpPr txBox="1">
            <a:spLocks/>
          </p:cNvSpPr>
          <p:nvPr/>
        </p:nvSpPr>
        <p:spPr>
          <a:xfrm>
            <a:off x="3181515" y="17417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B23A042-CE94-01C8-9AE5-CB5D753F8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" y="1933230"/>
            <a:ext cx="8854440" cy="451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40239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4EAF3-9498-5DB9-1C11-9B0A8AB20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DFB1A03-B485-45C9-D1D9-630A83090734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雲端備份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227263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17654-4C60-D712-968A-9CE479DC6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550852F-B3D3-B87C-6A49-2DDD40DC2A82}"/>
              </a:ext>
            </a:extLst>
          </p:cNvPr>
          <p:cNvSpPr txBox="1"/>
          <p:nvPr/>
        </p:nvSpPr>
        <p:spPr>
          <a:xfrm>
            <a:off x="342437" y="1259046"/>
            <a:ext cx="853370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本機再會控制版本硬碟壞了所有程式都沒了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定期備份到非本機上，但又要保持所有版本，無法使用備份軟體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工具本身就提供了上傳到雲端平台上的指令，也可以從雲端平台上下載回本機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工具可以將所有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commit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branch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一次都備份到雲端平台上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不只是程式碼，只要是在電腦上的檔案都可用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來版本控制及備份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只是眾多雲端平台上的一個，目前有數十個，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企業內部也可以自架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server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B8FC491D-E7C4-4F4A-23A7-2CCD40A11A19}"/>
              </a:ext>
            </a:extLst>
          </p:cNvPr>
          <p:cNvSpPr txBox="1">
            <a:spLocks/>
          </p:cNvSpPr>
          <p:nvPr/>
        </p:nvSpPr>
        <p:spPr>
          <a:xfrm>
            <a:off x="1819564" y="166846"/>
            <a:ext cx="591208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的雲端平台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4543216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9EBD6-6C74-E022-207E-9BD4C7048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1900042-8862-468C-5B62-8BCC7E84923E}"/>
              </a:ext>
            </a:extLst>
          </p:cNvPr>
          <p:cNvSpPr txBox="1"/>
          <p:nvPr/>
        </p:nvSpPr>
        <p:spPr>
          <a:xfrm>
            <a:off x="342437" y="1259046"/>
            <a:ext cx="853370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一個公開的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備份平台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存放資料要硬碟，硬碟要錢，沒必要免費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免費的交換條件就是你的程式碼要公開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每一個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app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都被稱為一個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repo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如果是雲端平台，表示誰都有可能下載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多人開發一個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app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時，就可以以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的程式為主，每個人在不同的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branch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上開發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如果要佈署到生產環境中，生產環境可以自動去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下載並且佈署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提供多個自動佈署功能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4C71F9D-6B6F-F1A0-7A42-62E76E0685B8}"/>
              </a:ext>
            </a:extLst>
          </p:cNvPr>
          <p:cNvSpPr txBox="1">
            <a:spLocks/>
          </p:cNvSpPr>
          <p:nvPr/>
        </p:nvSpPr>
        <p:spPr>
          <a:xfrm>
            <a:off x="2401455" y="86896"/>
            <a:ext cx="591208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</a:t>
            </a:r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84929630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68C71DE-4602-F726-BD30-759723425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143000"/>
            <a:ext cx="9067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3588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EFB39-201D-B9C9-89B0-87D1BEAAC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3D63694-EB09-4D02-70E3-E3E71AD4A478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用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ssh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金鑰登入</a:t>
            </a:r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github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7139784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從主動端連線至被控端電腦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主被控端可為各種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主要為了實現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自動化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，操作非主要目的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必須具有被控端的控制權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帳號密碼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金鑰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的概念實現無帳密控制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要登入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必須使用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的金鑰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目前大部分的雲端平台已經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禁用帳密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方法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本課程另一雲端平台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huggingface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也必須使用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的金鑰方法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的概念</a:t>
            </a:r>
          </a:p>
        </p:txBody>
      </p:sp>
    </p:spTree>
    <p:extLst>
      <p:ext uri="{BB962C8B-B14F-4D97-AF65-F5344CB8AC3E}">
        <p14:creationId xmlns:p14="http://schemas.microsoft.com/office/powerpoint/2010/main" val="329961613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公鑰和私鑰合稱「金鑰對」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公鑰用來加密，誰都可以擁有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私鑰用來解密，要好好保留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好比鎖頭和鑰匙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一把鑰匙可以開好幾個鎖頭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但一個鎖頭不能被多把鑰匙打開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比帳號密碼安全很多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金鑰的概念</a:t>
            </a:r>
          </a:p>
        </p:txBody>
      </p:sp>
    </p:spTree>
    <p:extLst>
      <p:ext uri="{BB962C8B-B14F-4D97-AF65-F5344CB8AC3E}">
        <p14:creationId xmlns:p14="http://schemas.microsoft.com/office/powerpoint/2010/main" val="89105322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D254F-9B67-6389-4BDE-24776EDEC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C3C7653-22BC-D827-D8C4-C1C2F48AAA70}"/>
              </a:ext>
            </a:extLst>
          </p:cNvPr>
          <p:cNvSpPr txBox="1"/>
          <p:nvPr/>
        </p:nvSpPr>
        <p:spPr>
          <a:xfrm>
            <a:off x="452488" y="899729"/>
            <a:ext cx="8741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開啟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PowerShell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3AFFA006-972F-3765-1935-07C40CA84EE0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CA707C4-972A-D63E-7BC8-DC4768680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198" y="1484504"/>
            <a:ext cx="6784768" cy="535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70879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7FE03-8877-731C-598A-B6B3AC110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3FA028C1-8BA5-28CE-E4C2-FF5C91D7AC22}"/>
              </a:ext>
            </a:extLst>
          </p:cNvPr>
          <p:cNvSpPr txBox="1"/>
          <p:nvPr/>
        </p:nvSpPr>
        <p:spPr>
          <a:xfrm>
            <a:off x="452488" y="973099"/>
            <a:ext cx="8741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輸入「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&lt;enter&gt;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F799A17-C7B9-8FB4-5D50-6EEC66A2A2FA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F6EEC0-C627-50FC-2015-3E69A988A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41" y="1713594"/>
            <a:ext cx="8533165" cy="457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193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14BD9-138E-527C-D02F-EDDD3BA3A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718ABB52-9BBA-DD86-EC12-F5AF590226D2}"/>
              </a:ext>
            </a:extLst>
          </p:cNvPr>
          <p:cNvSpPr txBox="1"/>
          <p:nvPr/>
        </p:nvSpPr>
        <p:spPr>
          <a:xfrm>
            <a:off x="452488" y="973099"/>
            <a:ext cx="8741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輸入「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ssh-keygen -V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&lt;enter&gt;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EB78332B-4000-A04F-3282-E8354A510762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09C240F-3680-1D75-DF4A-75C15E076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76" y="1744653"/>
            <a:ext cx="9006824" cy="471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3417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D87BABE-962F-1632-F1D6-ECEE3F114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1143952"/>
            <a:ext cx="7134225" cy="551497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802AF4C-C751-4F08-718C-FC8F559A8F07}"/>
              </a:ext>
            </a:extLst>
          </p:cNvPr>
          <p:cNvSpPr txBox="1"/>
          <p:nvPr/>
        </p:nvSpPr>
        <p:spPr>
          <a:xfrm>
            <a:off x="2286000" y="32443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git</a:t>
            </a:r>
            <a:r>
              <a:rPr lang="zh-TW" altLang="en-US" dirty="0"/>
              <a:t>是什麼？</a:t>
            </a:r>
          </a:p>
        </p:txBody>
      </p:sp>
      <p:sp>
        <p:nvSpPr>
          <p:cNvPr id="8" name="文字版面配置區 2">
            <a:extLst>
              <a:ext uri="{FF2B5EF4-FFF2-40B4-BE49-F238E27FC236}">
                <a16:creationId xmlns:a16="http://schemas.microsoft.com/office/drawing/2014/main" id="{97376D43-A1C0-28B9-7BE3-5B00248AA179}"/>
              </a:ext>
            </a:extLst>
          </p:cNvPr>
          <p:cNvSpPr txBox="1">
            <a:spLocks/>
          </p:cNvSpPr>
          <p:nvPr/>
        </p:nvSpPr>
        <p:spPr>
          <a:xfrm>
            <a:off x="2518428" y="0"/>
            <a:ext cx="410714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一直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Next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就行</a:t>
            </a:r>
          </a:p>
        </p:txBody>
      </p:sp>
    </p:spTree>
    <p:extLst>
      <p:ext uri="{BB962C8B-B14F-4D97-AF65-F5344CB8AC3E}">
        <p14:creationId xmlns:p14="http://schemas.microsoft.com/office/powerpoint/2010/main" val="4282302097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CE891-1CDC-C8A5-B248-3CC6EA00D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849ADFC-1A0C-315A-3F92-1DE0AA7D527E}"/>
              </a:ext>
            </a:extLst>
          </p:cNvPr>
          <p:cNvSpPr txBox="1"/>
          <p:nvPr/>
        </p:nvSpPr>
        <p:spPr>
          <a:xfrm>
            <a:off x="452488" y="973099"/>
            <a:ext cx="8741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用系統管理員身份開啟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Powershell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7E37DE9-D765-238E-D93D-DAB085B1C299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8961761-5A79-B660-6D14-B58A829BC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110" y="1670154"/>
            <a:ext cx="6994272" cy="509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71963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8CD13-07C4-AA63-0ACB-18E7056C1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8B73E29F-A105-0300-F435-EFC94DF8E09A}"/>
              </a:ext>
            </a:extLst>
          </p:cNvPr>
          <p:cNvSpPr txBox="1"/>
          <p:nvPr/>
        </p:nvSpPr>
        <p:spPr>
          <a:xfrm>
            <a:off x="452488" y="973099"/>
            <a:ext cx="8741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輸入這一行：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Add-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WindowsCapability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-Online -Name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OpenSSH.Client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~~~~0.0.1.0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4326A32C-B01A-AA01-BA93-DAB460367724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2273F12-04A6-B19C-E434-8A19B81B2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206" y="2700953"/>
            <a:ext cx="7396016" cy="396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1571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7BB3F-D894-BAD3-BCA8-2313E75B8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F41FA48-3326-92CA-1CDF-4A5078D6DB53}"/>
              </a:ext>
            </a:extLst>
          </p:cNvPr>
          <p:cNvSpPr txBox="1"/>
          <p:nvPr/>
        </p:nvSpPr>
        <p:spPr>
          <a:xfrm>
            <a:off x="298697" y="1314855"/>
            <a:ext cx="8741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確定下面指令可執行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 -V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ssh-keygen -V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4284E867-3DFF-0FB5-2BBB-BDB9653938CE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</p:spTree>
    <p:extLst>
      <p:ext uri="{BB962C8B-B14F-4D97-AF65-F5344CB8AC3E}">
        <p14:creationId xmlns:p14="http://schemas.microsoft.com/office/powerpoint/2010/main" val="250202561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2649E-DFE6-AFF4-FBCD-38702A3F6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FEF30958-056D-A88E-41BF-ECDFCC52E876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D2CB8B4-FC69-9D1B-7DD6-9753F9C46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9404"/>
            <a:ext cx="9144000" cy="329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57778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FF9FA-6334-2B24-7FC9-7B314B304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8F077C83-3BBC-F077-51FE-5D3C1E252921}"/>
              </a:ext>
            </a:extLst>
          </p:cNvPr>
          <p:cNvSpPr txBox="1"/>
          <p:nvPr/>
        </p:nvSpPr>
        <p:spPr>
          <a:xfrm>
            <a:off x="276258" y="1752421"/>
            <a:ext cx="87416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預設已安裝好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客戶端，如果沒安裝好，請詢問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確定下面指令可執行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 -V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ssh-keygen -V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6C70C6CC-0595-C309-3C0D-8239E04984F4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MacOS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</p:spTree>
    <p:extLst>
      <p:ext uri="{BB962C8B-B14F-4D97-AF65-F5344CB8AC3E}">
        <p14:creationId xmlns:p14="http://schemas.microsoft.com/office/powerpoint/2010/main" val="3205334019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1E6F3-D7D9-4C07-28F4-028349C12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8A5D0A5A-41E9-0A8A-DCD6-153A97D7FD25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MacOS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1F01ACF-A771-BC7E-C187-9299D8403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14" y="1439773"/>
            <a:ext cx="7164371" cy="520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46051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15CD6-6A15-4152-7BF9-7166C0DC0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64E05BE8-BBA6-90A6-E76D-4A90BF974C4E}"/>
              </a:ext>
            </a:extLst>
          </p:cNvPr>
          <p:cNvSpPr txBox="1">
            <a:spLocks/>
          </p:cNvSpPr>
          <p:nvPr/>
        </p:nvSpPr>
        <p:spPr>
          <a:xfrm>
            <a:off x="2073897" y="126292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在本機建立金鑰對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87862E6-479F-A1FD-2D52-F99A97338DCB}"/>
              </a:ext>
            </a:extLst>
          </p:cNvPr>
          <p:cNvSpPr txBox="1"/>
          <p:nvPr/>
        </p:nvSpPr>
        <p:spPr>
          <a:xfrm>
            <a:off x="298697" y="1286575"/>
            <a:ext cx="874160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開啟一個終端視窗或是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PowerShell</a:t>
            </a: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cd ~/.ssh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如果出現錯誤，表示沒有資料夾，則建立再進入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mkdir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~/.ssh</a:t>
            </a: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cd ~/.ssh</a:t>
            </a: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pwd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#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確定自己在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~/.ssh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目錄下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75701670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958CF-59AD-5164-D1B3-E0CA56077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9A2CF8C7-F543-9D51-104C-E919A36270D1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77EE2E3-1495-DD61-C01C-AC8172A79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5903"/>
            <a:ext cx="9144000" cy="461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54782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D3492-CBC6-8E58-DC1C-BA0543469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8F7A9A95-303D-01AD-EB2A-60D142110039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A96F6E7-43A4-4D60-D2FD-B25ED1997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1389743"/>
            <a:ext cx="87249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72724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D1176-EF28-2915-4EED-49BFE5C84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9068574E-0E72-91C0-37A7-927FC2E77A2C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MacOS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8E1B2C2-2215-DC96-456C-5A2C053A6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0186"/>
            <a:ext cx="9144000" cy="281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1332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6EB4B57-10B3-6894-A78E-971AB9326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263015"/>
            <a:ext cx="8460083" cy="433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37766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495C9-1682-887D-59BF-FD70101D4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336D6E06-A51A-854A-0759-8F0738C7424D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MacOS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63D7C12-FE5E-CCA9-1E9F-0DAAD98D9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730"/>
            <a:ext cx="9144000" cy="434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68272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50D5E-2433-5DB9-2786-1982F36E5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9CD4129B-A9BD-0693-CF18-5145F14A172F}"/>
              </a:ext>
            </a:extLst>
          </p:cNvPr>
          <p:cNvSpPr txBox="1">
            <a:spLocks/>
          </p:cNvSpPr>
          <p:nvPr/>
        </p:nvSpPr>
        <p:spPr>
          <a:xfrm>
            <a:off x="2073897" y="126292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在本機建立金鑰對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50F5B97-D2C4-FB10-2FFC-13A3B0942C8E}"/>
              </a:ext>
            </a:extLst>
          </p:cNvPr>
          <p:cNvSpPr txBox="1"/>
          <p:nvPr/>
        </p:nvSpPr>
        <p:spPr>
          <a:xfrm>
            <a:off x="298697" y="1286575"/>
            <a:ext cx="87416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建立金鑰對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ssh-keygen -t ed25519 </a:t>
            </a: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需要輸入名稱，如「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togithub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ENTER</a:t>
            </a: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不用輸入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passphase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按兩下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Enter</a:t>
            </a:r>
          </a:p>
        </p:txBody>
      </p:sp>
    </p:spTree>
    <p:extLst>
      <p:ext uri="{BB962C8B-B14F-4D97-AF65-F5344CB8AC3E}">
        <p14:creationId xmlns:p14="http://schemas.microsoft.com/office/powerpoint/2010/main" val="3733085120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95ACF-B0A7-5E29-C571-BCA0E91DB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40C64175-6B16-36CC-7BAA-7EE1B26967A4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A16787B-7914-6E42-72EE-10400D10D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5455"/>
            <a:ext cx="9144000" cy="539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71629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A5A35-2180-2388-3994-2FEE745F6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D399538D-ADCD-CC48-C0FB-80A8DF18EBFA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8FA840A-8483-EF53-213E-3BDCD5369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" y="2325052"/>
            <a:ext cx="859155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52025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B0370-B30C-43BA-44C1-895B6974D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D671B843-D4D1-8747-2CEC-74D7605945DC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MacOS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5898DDF-C917-B900-F671-8EB6BB017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5" y="1170500"/>
            <a:ext cx="8784972" cy="528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68894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998F3-14AE-8BBC-09E7-83312BB36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A8FB473A-C472-51C1-3A22-5494499E1F60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MacOS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A3D9AB5-570B-793A-4097-993100519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11" y="1277072"/>
            <a:ext cx="7988378" cy="525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23410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3AE70-03A3-7F90-01F7-ED3E321E8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4E7FAFC-25FC-7F27-3887-6B0176E17474}"/>
              </a:ext>
            </a:extLst>
          </p:cNvPr>
          <p:cNvSpPr txBox="1">
            <a:spLocks/>
          </p:cNvSpPr>
          <p:nvPr/>
        </p:nvSpPr>
        <p:spPr>
          <a:xfrm>
            <a:off x="2073897" y="126292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在本機建立金鑰對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83D7F51-F666-6B96-B930-1E782731E0A5}"/>
              </a:ext>
            </a:extLst>
          </p:cNvPr>
          <p:cNvSpPr txBox="1"/>
          <p:nvPr/>
        </p:nvSpPr>
        <p:spPr>
          <a:xfrm>
            <a:off x="298697" y="1286575"/>
            <a:ext cx="87416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檢查是否建立成功，應該有兩個檔案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togithub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togithub.pub</a:t>
            </a: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ls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togithub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*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5AC3771-66B2-C1BB-1061-5DA96240D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97" y="3726520"/>
            <a:ext cx="8636191" cy="284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70803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EDEBD30-FAD5-4EB8-BC48-23D9174CD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42" y="737387"/>
            <a:ext cx="8832915" cy="556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99079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F71F0-D230-0C53-DC0E-CD64F810E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222B6C40-99C1-A82B-4D86-63EA740780C8}"/>
              </a:ext>
            </a:extLst>
          </p:cNvPr>
          <p:cNvSpPr txBox="1">
            <a:spLocks/>
          </p:cNvSpPr>
          <p:nvPr/>
        </p:nvSpPr>
        <p:spPr>
          <a:xfrm>
            <a:off x="2658360" y="137199"/>
            <a:ext cx="488308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取得公鑰內容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A9E8B11-3A97-4FEC-74E5-367A0183EA02}"/>
              </a:ext>
            </a:extLst>
          </p:cNvPr>
          <p:cNvSpPr txBox="1"/>
          <p:nvPr/>
        </p:nvSpPr>
        <p:spPr>
          <a:xfrm>
            <a:off x="298697" y="1286575"/>
            <a:ext cx="87416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type togithub.pub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將印出的內容複製下來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84CBA46-5209-34CC-BA88-B3FD171B1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98" y="3531236"/>
            <a:ext cx="8561822" cy="115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29323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1189E-3D30-CD07-8A34-EF2D62DEA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F4FA0A14-4097-4C1A-442B-0CE32D8D4FE4}"/>
              </a:ext>
            </a:extLst>
          </p:cNvPr>
          <p:cNvSpPr txBox="1">
            <a:spLocks/>
          </p:cNvSpPr>
          <p:nvPr/>
        </p:nvSpPr>
        <p:spPr>
          <a:xfrm>
            <a:off x="2658360" y="137199"/>
            <a:ext cx="488308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取得公鑰內容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F625BA2-40A2-E310-78EE-791BA7AB493F}"/>
              </a:ext>
            </a:extLst>
          </p:cNvPr>
          <p:cNvSpPr txBox="1"/>
          <p:nvPr/>
        </p:nvSpPr>
        <p:spPr>
          <a:xfrm>
            <a:off x="298697" y="1286575"/>
            <a:ext cx="87416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cat togithub.pub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將印出的內容複製下來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27BAFF3-1D1E-25D8-A4D1-1C9AB88FC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96" y="3300455"/>
            <a:ext cx="8205184" cy="127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5660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807B7-4F97-1FAB-D69C-12B6B398A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3CF2471B-DD96-EAC5-3C7A-2484F54D2ADE}"/>
              </a:ext>
            </a:extLst>
          </p:cNvPr>
          <p:cNvSpPr txBox="1">
            <a:spLocks/>
          </p:cNvSpPr>
          <p:nvPr/>
        </p:nvSpPr>
        <p:spPr>
          <a:xfrm>
            <a:off x="2974125" y="17417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28722AB-A1DF-290F-5241-9B1D6B807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9232"/>
            <a:ext cx="9144000" cy="443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90494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3232B-DB89-1AD7-8194-5C21B194A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03F3A17-5A0E-F6D6-D4D0-EEE654A71A65}"/>
              </a:ext>
            </a:extLst>
          </p:cNvPr>
          <p:cNvSpPr txBox="1">
            <a:spLocks/>
          </p:cNvSpPr>
          <p:nvPr/>
        </p:nvSpPr>
        <p:spPr>
          <a:xfrm>
            <a:off x="2359814" y="153472"/>
            <a:ext cx="717379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Github.com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75FFB7B-5A15-2BD9-FCBE-022AE5FB6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79" y="1415129"/>
            <a:ext cx="8314441" cy="528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80485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EC383-0604-E1DB-815B-5F4A59CAF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E9A2394-67D7-EC9E-F67F-9D7F87A0266B}"/>
              </a:ext>
            </a:extLst>
          </p:cNvPr>
          <p:cNvSpPr txBox="1">
            <a:spLocks/>
          </p:cNvSpPr>
          <p:nvPr/>
        </p:nvSpPr>
        <p:spPr>
          <a:xfrm>
            <a:off x="1706251" y="153472"/>
            <a:ext cx="610857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進入個人頁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Settings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6CEF897-464E-D50C-9950-F2659FD2F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5" y="1187602"/>
            <a:ext cx="8936610" cy="554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47247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9BA69-886C-32AC-A205-27C6D12AF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B1E83B8-87A7-B82D-B6AF-976C2261E90C}"/>
              </a:ext>
            </a:extLst>
          </p:cNvPr>
          <p:cNvSpPr txBox="1">
            <a:spLocks/>
          </p:cNvSpPr>
          <p:nvPr/>
        </p:nvSpPr>
        <p:spPr>
          <a:xfrm>
            <a:off x="942680" y="153472"/>
            <a:ext cx="735290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SSH and GPT keys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AEBDA90-7236-9570-EE80-C7EAC9A33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2475"/>
            <a:ext cx="9144000" cy="449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67202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EAA65-3A2F-960D-17DD-51FDDB3C6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97460CB8-4985-BE19-F2C7-3A2C35F974C4}"/>
              </a:ext>
            </a:extLst>
          </p:cNvPr>
          <p:cNvSpPr txBox="1">
            <a:spLocks/>
          </p:cNvSpPr>
          <p:nvPr/>
        </p:nvSpPr>
        <p:spPr>
          <a:xfrm>
            <a:off x="1734616" y="153472"/>
            <a:ext cx="543362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New SSH key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DD65A6-F8A1-550D-2F65-8F3D67611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5141"/>
            <a:ext cx="9144000" cy="392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16670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DDAEE-F91C-F3E3-37D2-8030E0824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21091CCB-7572-CA90-0C32-90247D822440}"/>
              </a:ext>
            </a:extLst>
          </p:cNvPr>
          <p:cNvSpPr txBox="1">
            <a:spLocks/>
          </p:cNvSpPr>
          <p:nvPr/>
        </p:nvSpPr>
        <p:spPr>
          <a:xfrm>
            <a:off x="1734616" y="153472"/>
            <a:ext cx="600512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SSH key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並儲存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9D7370-D338-AF4E-9056-9D1C939B4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8064"/>
            <a:ext cx="9144000" cy="427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32645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54125-1B88-D4B6-B930-8E1F3B0F3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9A7F66F7-DB1A-DE3A-147E-95D7C38D7519}"/>
              </a:ext>
            </a:extLst>
          </p:cNvPr>
          <p:cNvSpPr txBox="1">
            <a:spLocks/>
          </p:cNvSpPr>
          <p:nvPr/>
        </p:nvSpPr>
        <p:spPr>
          <a:xfrm>
            <a:off x="1734616" y="153472"/>
            <a:ext cx="600512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此時會要求認證身份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E5BC4FE-2EF8-023C-2FDC-EDF06B3F3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18" y="1399103"/>
            <a:ext cx="3981450" cy="53054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14A237B-B711-6A37-A25E-A4F62BC0D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99103"/>
            <a:ext cx="4075448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08081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86104-F7ED-B3EF-DD72-A533B7CF8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2A64FD64-DD32-BA76-4F95-FAB362DE2B21}"/>
              </a:ext>
            </a:extLst>
          </p:cNvPr>
          <p:cNvSpPr txBox="1">
            <a:spLocks/>
          </p:cNvSpPr>
          <p:nvPr/>
        </p:nvSpPr>
        <p:spPr>
          <a:xfrm>
            <a:off x="1734616" y="153472"/>
            <a:ext cx="600512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加入完成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C18AED3-F7B7-A1D1-A438-6B91022D1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0211"/>
            <a:ext cx="9144000" cy="414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08082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3CB14-C46C-D35A-3C15-DA942F908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69F7D3C-FEB5-D12D-6B86-4B0D400BBA3D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本機建立連線設定檔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8699003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486B2-170F-91BD-1BD6-981626C6A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CDEAD8C-308E-2614-48E6-7EB8CF776F88}"/>
              </a:ext>
            </a:extLst>
          </p:cNvPr>
          <p:cNvSpPr txBox="1">
            <a:spLocks/>
          </p:cNvSpPr>
          <p:nvPr/>
        </p:nvSpPr>
        <p:spPr>
          <a:xfrm>
            <a:off x="739186" y="137143"/>
            <a:ext cx="812009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若無，在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~/.ssh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config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5130962-A88D-4DB1-CE84-335CEF5C1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68" y="1982113"/>
            <a:ext cx="8419037" cy="4639711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0358CB7A-F861-C441-05EC-B5885D2339F4}"/>
              </a:ext>
            </a:extLst>
          </p:cNvPr>
          <p:cNvSpPr txBox="1"/>
          <p:nvPr/>
        </p:nvSpPr>
        <p:spPr>
          <a:xfrm>
            <a:off x="473911" y="1237252"/>
            <a:ext cx="8741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notepad config</a:t>
            </a:r>
          </a:p>
        </p:txBody>
      </p:sp>
    </p:spTree>
    <p:extLst>
      <p:ext uri="{BB962C8B-B14F-4D97-AF65-F5344CB8AC3E}">
        <p14:creationId xmlns:p14="http://schemas.microsoft.com/office/powerpoint/2010/main" val="3470926891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E43E6-8FE3-43A8-4750-45E719B1E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68E979A2-E43B-3AF7-8E10-ED99F48C6215}"/>
              </a:ext>
            </a:extLst>
          </p:cNvPr>
          <p:cNvSpPr txBox="1">
            <a:spLocks/>
          </p:cNvSpPr>
          <p:nvPr/>
        </p:nvSpPr>
        <p:spPr>
          <a:xfrm>
            <a:off x="739186" y="137143"/>
            <a:ext cx="812009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若無，在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~/.ssh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config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8D55E00-58FF-5A39-1ABA-B364C1B3D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04" y="1399244"/>
            <a:ext cx="7808595" cy="52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9145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35B61-2E6C-4D5A-1AD4-34B7D3DCE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6D16F075-9298-57B4-AD08-1ECB872CE23B}"/>
              </a:ext>
            </a:extLst>
          </p:cNvPr>
          <p:cNvSpPr txBox="1">
            <a:spLocks/>
          </p:cNvSpPr>
          <p:nvPr/>
        </p:nvSpPr>
        <p:spPr>
          <a:xfrm>
            <a:off x="2974125" y="17417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FA8ADE4-8731-3A72-67D2-AD6523886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" y="1416367"/>
            <a:ext cx="881062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14480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88FC2D2-31B9-A239-DC91-6F9D1DD0E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994" y="1653540"/>
            <a:ext cx="6572767" cy="371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22531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1DDA7-DE5D-CAA0-2600-71CDB2F59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24103E28-2C70-A406-2DA7-B8D53DC5E8DE}"/>
              </a:ext>
            </a:extLst>
          </p:cNvPr>
          <p:cNvSpPr txBox="1">
            <a:spLocks/>
          </p:cNvSpPr>
          <p:nvPr/>
        </p:nvSpPr>
        <p:spPr>
          <a:xfrm>
            <a:off x="1061357" y="137199"/>
            <a:ext cx="700495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貼上下列內容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8252503-047D-895A-36D1-16F28851EA44}"/>
              </a:ext>
            </a:extLst>
          </p:cNvPr>
          <p:cNvSpPr txBox="1"/>
          <p:nvPr/>
        </p:nvSpPr>
        <p:spPr>
          <a:xfrm>
            <a:off x="298697" y="1286575"/>
            <a:ext cx="87416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Host github.com	</a:t>
            </a:r>
          </a:p>
          <a:p>
            <a:r>
              <a:rPr kumimoji="1" lang="en-US" altLang="zh-TW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	Hostname github.com	</a:t>
            </a:r>
          </a:p>
          <a:p>
            <a:r>
              <a:rPr kumimoji="1" lang="en-US" altLang="zh-TW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	User git  	</a:t>
            </a:r>
          </a:p>
          <a:p>
            <a:r>
              <a:rPr kumimoji="1" lang="en-US" altLang="zh-TW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	</a:t>
            </a:r>
            <a:r>
              <a:rPr kumimoji="1" lang="en-US" altLang="zh-TW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IdentityFile</a:t>
            </a:r>
            <a:r>
              <a:rPr kumimoji="1" lang="en-US" altLang="zh-TW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	C:\Users\</a:t>
            </a:r>
            <a:r>
              <a:rPr kumimoji="1" lang="en-US" altLang="zh-TW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joshhu</a:t>
            </a:r>
            <a:r>
              <a:rPr kumimoji="1" lang="en-US" altLang="zh-TW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\.ssh\sshtogithub</a:t>
            </a:r>
          </a:p>
          <a:p>
            <a:r>
              <a:rPr kumimoji="1" lang="en-US" altLang="zh-TW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 	</a:t>
            </a:r>
            <a:r>
              <a:rPr kumimoji="1" lang="en-US" altLang="zh-TW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IdentitiesOnly</a:t>
            </a:r>
            <a:r>
              <a:rPr kumimoji="1" lang="en-US" altLang="zh-TW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yes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224F572-BF65-96EC-ED93-022F81F46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716" y="3500619"/>
            <a:ext cx="7004957" cy="311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98684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4130749-1846-C082-28F3-74AC9CFEA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785812"/>
            <a:ext cx="695325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4318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20CFF73-5D3C-3AE8-F8C3-B90A2DE18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1633537"/>
            <a:ext cx="848677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1572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4DC53-2DDC-9803-7BAF-D56791354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48F544C3-B627-FC08-CA1F-6EA0FAEA3CE8}"/>
              </a:ext>
            </a:extLst>
          </p:cNvPr>
          <p:cNvSpPr txBox="1">
            <a:spLocks/>
          </p:cNvSpPr>
          <p:nvPr/>
        </p:nvSpPr>
        <p:spPr>
          <a:xfrm>
            <a:off x="1061357" y="137199"/>
            <a:ext cx="700495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最後檢查你的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下檔案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7A16795-96D3-21E3-0FE8-03663F688B7B}"/>
              </a:ext>
            </a:extLst>
          </p:cNvPr>
          <p:cNvSpPr txBox="1"/>
          <p:nvPr/>
        </p:nvSpPr>
        <p:spPr>
          <a:xfrm>
            <a:off x="298697" y="1286575"/>
            <a:ext cx="87416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Host github.com	</a:t>
            </a:r>
          </a:p>
          <a:p>
            <a:r>
              <a:rPr kumimoji="1" lang="en-US" altLang="zh-TW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	Hostname github.com	</a:t>
            </a:r>
          </a:p>
          <a:p>
            <a:r>
              <a:rPr kumimoji="1" lang="en-US" altLang="zh-TW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	User git  	</a:t>
            </a:r>
          </a:p>
          <a:p>
            <a:r>
              <a:rPr kumimoji="1" lang="en-US" altLang="zh-TW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	</a:t>
            </a:r>
            <a:r>
              <a:rPr kumimoji="1" lang="en-US" altLang="zh-TW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IdentityFile</a:t>
            </a:r>
            <a:r>
              <a:rPr kumimoji="1" lang="en-US" altLang="zh-TW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	C:\Users\</a:t>
            </a:r>
            <a:r>
              <a:rPr kumimoji="1" lang="en-US" altLang="zh-TW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joshhu</a:t>
            </a:r>
            <a:r>
              <a:rPr kumimoji="1" lang="en-US" altLang="zh-TW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\.ssh\sshtogithub</a:t>
            </a:r>
          </a:p>
          <a:p>
            <a:r>
              <a:rPr kumimoji="1" lang="en-US" altLang="zh-TW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 	</a:t>
            </a:r>
            <a:r>
              <a:rPr kumimoji="1" lang="en-US" altLang="zh-TW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IdentitiesOnly</a:t>
            </a:r>
            <a:r>
              <a:rPr kumimoji="1" lang="en-US" altLang="zh-TW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yes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B518132-3E5C-3758-FE0B-BF084F891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716" y="3500619"/>
            <a:ext cx="7004957" cy="311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081745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B3E59-1167-BB49-E299-31E28AA09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70EB934-6408-76AA-16F5-7AEE14BFE347}"/>
              </a:ext>
            </a:extLst>
          </p:cNvPr>
          <p:cNvSpPr txBox="1"/>
          <p:nvPr/>
        </p:nvSpPr>
        <p:spPr>
          <a:xfrm>
            <a:off x="466337" y="1187515"/>
            <a:ext cx="8741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輸入下列指令：</a:t>
            </a:r>
            <a:r>
              <a:rPr kumimoji="1" lang="en-US" altLang="zh-TW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ren config.txt config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606FDAF-7720-AC6B-0194-E47DE608C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893582"/>
            <a:ext cx="7649527" cy="488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46641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584BC-69ED-05D7-5A8E-88B01ED8C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EF13BFC-8B47-DBA0-A1E4-57F541816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11" y="1931536"/>
            <a:ext cx="8047730" cy="4671856"/>
          </a:xfrm>
          <a:prstGeom prst="rect">
            <a:avLst/>
          </a:prstGeom>
        </p:spPr>
      </p:pic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BB66E2-5E25-4C30-50B6-2C900E67622C}"/>
              </a:ext>
            </a:extLst>
          </p:cNvPr>
          <p:cNvSpPr txBox="1">
            <a:spLocks/>
          </p:cNvSpPr>
          <p:nvPr/>
        </p:nvSpPr>
        <p:spPr>
          <a:xfrm>
            <a:off x="739186" y="137143"/>
            <a:ext cx="812009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若無，在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~/.ssh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config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F563E42-B2B3-7236-174B-82CF27A57889}"/>
              </a:ext>
            </a:extLst>
          </p:cNvPr>
          <p:cNvSpPr txBox="1"/>
          <p:nvPr/>
        </p:nvSpPr>
        <p:spPr>
          <a:xfrm>
            <a:off x="550567" y="1177022"/>
            <a:ext cx="8741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echo "" &gt;&gt; ~/.ssh/config</a:t>
            </a:r>
          </a:p>
        </p:txBody>
      </p:sp>
    </p:spTree>
    <p:extLst>
      <p:ext uri="{BB962C8B-B14F-4D97-AF65-F5344CB8AC3E}">
        <p14:creationId xmlns:p14="http://schemas.microsoft.com/office/powerpoint/2010/main" val="2742441316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524A0-3877-BB62-B995-B9531CBB8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411AFDB-C7F2-F2D7-A2C5-12DAD8319BF7}"/>
              </a:ext>
            </a:extLst>
          </p:cNvPr>
          <p:cNvSpPr txBox="1">
            <a:spLocks/>
          </p:cNvSpPr>
          <p:nvPr/>
        </p:nvSpPr>
        <p:spPr>
          <a:xfrm>
            <a:off x="739186" y="137143"/>
            <a:ext cx="812009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若無，在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~/.ssh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config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47F0550-137D-7601-522E-436DC0DE07B3}"/>
              </a:ext>
            </a:extLst>
          </p:cNvPr>
          <p:cNvSpPr txBox="1"/>
          <p:nvPr/>
        </p:nvSpPr>
        <p:spPr>
          <a:xfrm>
            <a:off x="550567" y="1177022"/>
            <a:ext cx="8741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echo "" &gt;&gt; ~/.ssh/config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446CE61-864A-047F-0B0A-33225D145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1620"/>
            <a:ext cx="9144000" cy="424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94438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EEE80-AA9D-CB22-9FA6-D1E9DDBE5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0234FC37-2C52-0F0C-4CB7-025B587E0E11}"/>
              </a:ext>
            </a:extLst>
          </p:cNvPr>
          <p:cNvSpPr txBox="1">
            <a:spLocks/>
          </p:cNvSpPr>
          <p:nvPr/>
        </p:nvSpPr>
        <p:spPr>
          <a:xfrm>
            <a:off x="1061357" y="137199"/>
            <a:ext cx="700495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config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B7DF01C-87FB-67D8-7D1D-D5ECF732C138}"/>
              </a:ext>
            </a:extLst>
          </p:cNvPr>
          <p:cNvSpPr txBox="1"/>
          <p:nvPr/>
        </p:nvSpPr>
        <p:spPr>
          <a:xfrm>
            <a:off x="298697" y="1286575"/>
            <a:ext cx="79856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endParaRPr kumimoji="1" lang="en-US" altLang="zh-TW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cd ~/.ssh</a:t>
            </a:r>
          </a:p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notepad config </a:t>
            </a:r>
          </a:p>
        </p:txBody>
      </p:sp>
    </p:spTree>
    <p:extLst>
      <p:ext uri="{BB962C8B-B14F-4D97-AF65-F5344CB8AC3E}">
        <p14:creationId xmlns:p14="http://schemas.microsoft.com/office/powerpoint/2010/main" val="2346628069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32DBB-80B5-3817-CE33-9B2E39D34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1FD9EC89-861D-C686-C717-EA800D50728A}"/>
              </a:ext>
            </a:extLst>
          </p:cNvPr>
          <p:cNvSpPr txBox="1">
            <a:spLocks/>
          </p:cNvSpPr>
          <p:nvPr/>
        </p:nvSpPr>
        <p:spPr>
          <a:xfrm>
            <a:off x="1061357" y="137199"/>
            <a:ext cx="700495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MacOS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下查使用者名稱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FA79377-DFE0-A501-92B4-5F659E976020}"/>
              </a:ext>
            </a:extLst>
          </p:cNvPr>
          <p:cNvSpPr txBox="1"/>
          <p:nvPr/>
        </p:nvSpPr>
        <p:spPr>
          <a:xfrm>
            <a:off x="298697" y="1286575"/>
            <a:ext cx="874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28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whoami</a:t>
            </a:r>
            <a:endParaRPr kumimoji="1" lang="en-US" altLang="zh-TW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B808BDE-E8B1-D725-2A2A-E39994B3F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45" y="1885263"/>
            <a:ext cx="8195335" cy="368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9757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DCB7B-87E2-7A19-5875-9A3033E3A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B55BF8EC-FD0C-3A4D-8EB7-64EC142E26F9}"/>
              </a:ext>
            </a:extLst>
          </p:cNvPr>
          <p:cNvSpPr txBox="1">
            <a:spLocks/>
          </p:cNvSpPr>
          <p:nvPr/>
        </p:nvSpPr>
        <p:spPr>
          <a:xfrm>
            <a:off x="2974125" y="17417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7F506-752C-3476-3F1B-220E145E9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1364"/>
            <a:ext cx="9144000" cy="482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94781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021EB-07A8-B355-C4DD-FEC0FFAEF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44350F44-5B98-7A99-60D6-E41B902C8D7F}"/>
              </a:ext>
            </a:extLst>
          </p:cNvPr>
          <p:cNvSpPr txBox="1">
            <a:spLocks/>
          </p:cNvSpPr>
          <p:nvPr/>
        </p:nvSpPr>
        <p:spPr>
          <a:xfrm>
            <a:off x="1061357" y="137199"/>
            <a:ext cx="700495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MacOS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config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14AE1DD-A4D5-1028-03C8-CC5E6646ABE0}"/>
              </a:ext>
            </a:extLst>
          </p:cNvPr>
          <p:cNvSpPr txBox="1"/>
          <p:nvPr/>
        </p:nvSpPr>
        <p:spPr>
          <a:xfrm>
            <a:off x="339478" y="996377"/>
            <a:ext cx="79856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endParaRPr kumimoji="1" lang="en-US" altLang="zh-TW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cd ~/.ssh</a:t>
            </a:r>
          </a:p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nano config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F3B9F6-354C-962A-7EA4-8067C0E10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98" y="2381372"/>
            <a:ext cx="7266514" cy="438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88294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164B0-BD32-1498-F1EB-3FEDA60BA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E4DC6F9C-C51A-8960-294E-217F57AB5503}"/>
              </a:ext>
            </a:extLst>
          </p:cNvPr>
          <p:cNvSpPr txBox="1">
            <a:spLocks/>
          </p:cNvSpPr>
          <p:nvPr/>
        </p:nvSpPr>
        <p:spPr>
          <a:xfrm>
            <a:off x="1502229" y="137199"/>
            <a:ext cx="603921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MacOS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貼上下列內容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5120F85-4255-56A5-551D-52F73EC7DC0F}"/>
              </a:ext>
            </a:extLst>
          </p:cNvPr>
          <p:cNvSpPr txBox="1"/>
          <p:nvPr/>
        </p:nvSpPr>
        <p:spPr>
          <a:xfrm>
            <a:off x="298697" y="1286575"/>
            <a:ext cx="87416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Host github.com</a:t>
            </a:r>
          </a:p>
          <a:p>
            <a:r>
              <a:rPr kumimoji="1" lang="en-US" altLang="zh-TW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   Hostname github.com</a:t>
            </a:r>
          </a:p>
          <a:p>
            <a:r>
              <a:rPr kumimoji="1" lang="en-US" altLang="zh-TW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   User git</a:t>
            </a:r>
          </a:p>
          <a:p>
            <a:r>
              <a:rPr kumimoji="1" lang="en-US" altLang="zh-TW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   </a:t>
            </a:r>
            <a:r>
              <a:rPr kumimoji="1" lang="en-US" altLang="zh-TW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IdentityFile</a:t>
            </a:r>
            <a:r>
              <a:rPr kumimoji="1" lang="en-US" altLang="zh-TW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/Users/</a:t>
            </a:r>
            <a:r>
              <a:rPr kumimoji="1" lang="en-US" altLang="zh-TW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joshhu</a:t>
            </a:r>
            <a:r>
              <a:rPr kumimoji="1" lang="en-US" altLang="zh-TW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/.ssh/</a:t>
            </a:r>
            <a:r>
              <a:rPr kumimoji="1" lang="en-US" altLang="zh-TW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sshtogithub</a:t>
            </a:r>
            <a:endParaRPr kumimoji="1" lang="en-US" altLang="zh-TW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   </a:t>
            </a:r>
            <a:r>
              <a:rPr kumimoji="1" lang="en-US" altLang="zh-TW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IdentitiesOnly</a:t>
            </a:r>
            <a:r>
              <a:rPr kumimoji="1" lang="en-US" altLang="zh-TW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yes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7078184-F313-80BB-6A10-4BD775911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92" y="3858305"/>
            <a:ext cx="7873160" cy="243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05674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A9DB5-01F8-3343-B5AC-DEF30A1FA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2862211A-FD63-C34C-DD8D-9BF5A0ED9D98}"/>
              </a:ext>
            </a:extLst>
          </p:cNvPr>
          <p:cNvSpPr txBox="1">
            <a:spLocks/>
          </p:cNvSpPr>
          <p:nvPr/>
        </p:nvSpPr>
        <p:spPr>
          <a:xfrm>
            <a:off x="1502229" y="137199"/>
            <a:ext cx="603921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MacOS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貼上下列內容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77B0B16-F554-595D-B10D-7963343AA461}"/>
              </a:ext>
            </a:extLst>
          </p:cNvPr>
          <p:cNvSpPr txBox="1"/>
          <p:nvPr/>
        </p:nvSpPr>
        <p:spPr>
          <a:xfrm>
            <a:off x="298697" y="1286575"/>
            <a:ext cx="874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Ctrl-O</a:t>
            </a:r>
            <a:r>
              <a:rPr kumimoji="1" lang="zh-TW" alt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存檔，</a:t>
            </a:r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Ctrl-X</a:t>
            </a:r>
            <a:r>
              <a:rPr kumimoji="1" lang="zh-TW" alt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離開</a:t>
            </a:r>
            <a:endParaRPr kumimoji="1" lang="en-US" altLang="zh-TW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9C9AFCA-69A5-5998-0F12-059F7FF54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68" y="2022848"/>
            <a:ext cx="7821402" cy="469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35228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9EBFF-B1CA-C00A-29AC-0C96DB14D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BD64222-15E6-3F2C-6788-B3B910767CE8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下面是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1277806641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8734E-1249-0126-911A-263CC9648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1A4BE354-038A-D1A0-BE78-BD27E45D30DD}"/>
              </a:ext>
            </a:extLst>
          </p:cNvPr>
          <p:cNvSpPr txBox="1">
            <a:spLocks/>
          </p:cNvSpPr>
          <p:nvPr/>
        </p:nvSpPr>
        <p:spPr>
          <a:xfrm>
            <a:off x="3016397" y="62543"/>
            <a:ext cx="4239809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檢查下面目錄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9B3F278-0FC5-2BC2-85E2-55090C0585DB}"/>
              </a:ext>
            </a:extLst>
          </p:cNvPr>
          <p:cNvSpPr txBox="1"/>
          <p:nvPr/>
        </p:nvSpPr>
        <p:spPr>
          <a:xfrm>
            <a:off x="298697" y="1286575"/>
            <a:ext cx="87416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cd ~/.ssh</a:t>
            </a:r>
          </a:p>
          <a:p>
            <a:r>
              <a:rPr kumimoji="1" lang="en-US" altLang="zh-TW" sz="28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dir</a:t>
            </a:r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</a:p>
          <a:p>
            <a:r>
              <a:rPr kumimoji="1" lang="zh-TW" alt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檢查目錄所在目錄指令：</a:t>
            </a:r>
            <a:r>
              <a:rPr kumimoji="1" lang="en-US" altLang="zh-TW" sz="28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pwd</a:t>
            </a:r>
            <a:endParaRPr kumimoji="1" lang="en-US" altLang="zh-TW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檢查目前使用者指令：</a:t>
            </a:r>
            <a:r>
              <a:rPr kumimoji="1" lang="en-US" altLang="zh-TW" sz="28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whoami</a:t>
            </a:r>
            <a:endParaRPr kumimoji="1" lang="en-US" altLang="zh-TW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A8AEB87-84E6-4EB2-B84B-3E8D6BCC6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557" y="3102457"/>
            <a:ext cx="7157885" cy="369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69713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12069-818E-00C1-0617-A22F17819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5AE91082-D749-3AA3-3951-7BE8400E6697}"/>
              </a:ext>
            </a:extLst>
          </p:cNvPr>
          <p:cNvSpPr txBox="1">
            <a:spLocks/>
          </p:cNvSpPr>
          <p:nvPr/>
        </p:nvSpPr>
        <p:spPr>
          <a:xfrm>
            <a:off x="2141326" y="117535"/>
            <a:ext cx="603921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檢查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config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內容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A995669-8C95-5BB3-381F-A2916723CD99}"/>
              </a:ext>
            </a:extLst>
          </p:cNvPr>
          <p:cNvSpPr txBox="1"/>
          <p:nvPr/>
        </p:nvSpPr>
        <p:spPr>
          <a:xfrm>
            <a:off x="328194" y="1788020"/>
            <a:ext cx="87416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Host github.com</a:t>
            </a:r>
          </a:p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       Hostname github.com</a:t>
            </a:r>
          </a:p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       User git</a:t>
            </a:r>
          </a:p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       </a:t>
            </a:r>
            <a:r>
              <a:rPr kumimoji="1" lang="en-US" altLang="zh-TW" sz="28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IdentityFile</a:t>
            </a:r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   C:\Users\joshhu\.ssh\togithub</a:t>
            </a:r>
          </a:p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       </a:t>
            </a:r>
            <a:r>
              <a:rPr kumimoji="1" lang="en-US" altLang="zh-TW" sz="28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IdentitiesOnly</a:t>
            </a:r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yes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D83898AA-DDBE-7306-D776-484C276B401C}"/>
              </a:ext>
            </a:extLst>
          </p:cNvPr>
          <p:cNvCxnSpPr/>
          <p:nvPr/>
        </p:nvCxnSpPr>
        <p:spPr>
          <a:xfrm>
            <a:off x="4788310" y="3529781"/>
            <a:ext cx="123886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42A561E-FA99-CC8E-8C4E-B438DBF787B9}"/>
              </a:ext>
            </a:extLst>
          </p:cNvPr>
          <p:cNvCxnSpPr>
            <a:cxnSpLocks/>
          </p:cNvCxnSpPr>
          <p:nvPr/>
        </p:nvCxnSpPr>
        <p:spPr>
          <a:xfrm>
            <a:off x="6828504" y="3529781"/>
            <a:ext cx="1499419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98945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4DFD8-362C-C9CD-0FDD-BC27C2090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E9426C16-3E79-1161-E7B0-13F4201B0CED}"/>
              </a:ext>
            </a:extLst>
          </p:cNvPr>
          <p:cNvSpPr txBox="1">
            <a:spLocks/>
          </p:cNvSpPr>
          <p:nvPr/>
        </p:nvSpPr>
        <p:spPr>
          <a:xfrm>
            <a:off x="973394" y="117535"/>
            <a:ext cx="720714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檢查公鑰是否貼上</a:t>
            </a: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077A56F-3554-7566-87E6-794EE0302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0562"/>
            <a:ext cx="9144000" cy="107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34644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356E8-6D94-AED8-35D7-901A84D8A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D69D095E-F5C2-CA9B-2251-453459DC9AA4}"/>
              </a:ext>
            </a:extLst>
          </p:cNvPr>
          <p:cNvSpPr txBox="1">
            <a:spLocks/>
          </p:cNvSpPr>
          <p:nvPr/>
        </p:nvSpPr>
        <p:spPr>
          <a:xfrm>
            <a:off x="1923391" y="148178"/>
            <a:ext cx="549456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測試連線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4B6FB13-B560-0CDD-B231-FBC5CFE2AA87}"/>
              </a:ext>
            </a:extLst>
          </p:cNvPr>
          <p:cNvSpPr txBox="1"/>
          <p:nvPr/>
        </p:nvSpPr>
        <p:spPr>
          <a:xfrm>
            <a:off x="1923391" y="1278411"/>
            <a:ext cx="4632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 -T git@github.com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7735DDA-59EE-428D-FBEA-F8FEBB238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65" y="2438462"/>
            <a:ext cx="9144000" cy="122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2033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9851514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62BF1-57C3-E39F-D949-BFC44658A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6C4A6DA-18BE-0479-70B8-02F3DA65177F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下面是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macOS</a:t>
            </a:r>
          </a:p>
        </p:txBody>
      </p:sp>
    </p:spTree>
    <p:extLst>
      <p:ext uri="{BB962C8B-B14F-4D97-AF65-F5344CB8AC3E}">
        <p14:creationId xmlns:p14="http://schemas.microsoft.com/office/powerpoint/2010/main" val="976574550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9198</TotalTime>
  <Words>2164</Words>
  <Application>Microsoft Office PowerPoint</Application>
  <PresentationFormat>如螢幕大小 (4:3)</PresentationFormat>
  <Paragraphs>427</Paragraphs>
  <Slides>137</Slides>
  <Notes>112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137</vt:i4>
      </vt:variant>
    </vt:vector>
  </HeadingPairs>
  <TitlesOfParts>
    <vt:vector size="145" baseType="lpstr">
      <vt:lpstr>微軟正黑體</vt:lpstr>
      <vt:lpstr>新細明體</vt:lpstr>
      <vt:lpstr>Arial</vt:lpstr>
      <vt:lpstr>Calibri</vt:lpstr>
      <vt:lpstr>Calibri Light</vt:lpstr>
      <vt:lpstr>Century Schoolbook</vt:lpstr>
      <vt:lpstr>Office 佈景主題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joshhu</dc:creator>
  <cp:lastModifiedBy>joshhu</cp:lastModifiedBy>
  <cp:revision>130</cp:revision>
  <dcterms:created xsi:type="dcterms:W3CDTF">2024-05-09T05:53:07Z</dcterms:created>
  <dcterms:modified xsi:type="dcterms:W3CDTF">2025-05-12T15:22:22Z</dcterms:modified>
</cp:coreProperties>
</file>